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58" r:id="rId3"/>
    <p:sldId id="259" r:id="rId4"/>
    <p:sldId id="262" r:id="rId5"/>
    <p:sldId id="28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3" r:id="rId25"/>
    <p:sldId id="281"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70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03141B-BDB2-4B10-954C-43FAC841F267}" type="datetimeFigureOut">
              <a:rPr lang="en-US" smtClean="0"/>
              <a:pPr/>
              <a:t>9/11/2010</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DE3ACD-DFD1-4777-B928-23B5A65D039E}" type="slidenum">
              <a:rPr lang="en-GB" smtClean="0"/>
              <a:pPr/>
              <a:t>‹#›</a:t>
            </a:fld>
            <a:endParaRPr lang="en-GB"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a:t>
            </a:fld>
            <a:endParaRPr lang="en-GB"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Score</a:t>
            </a:r>
            <a:r>
              <a:rPr lang="en-GB" baseline="0" dirty="0" smtClean="0"/>
              <a:t> should have been 20-2 if there finishing was better, but creating plenty of chances</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10</a:t>
            </a:fld>
            <a:endParaRPr lang="en-GB"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11</a:t>
            </a:fld>
            <a:endParaRPr lang="en-GB"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best football they have ever played</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12</a:t>
            </a:fld>
            <a:endParaRPr lang="en-GB"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Got the win but made hard work of it.</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13</a:t>
            </a:fld>
            <a:endParaRPr lang="en-GB"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14</a:t>
            </a:fld>
            <a:endParaRPr lang="en-GB"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15</a:t>
            </a:fld>
            <a:endParaRPr lang="en-GB"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sz="800" dirty="0" smtClean="0"/>
              <a:t>Finally played 2</a:t>
            </a:r>
            <a:r>
              <a:rPr lang="en-GB" sz="800" baseline="30000" dirty="0" smtClean="0"/>
              <a:t>nd</a:t>
            </a:r>
            <a:r>
              <a:rPr lang="en-GB" sz="800" dirty="0" smtClean="0"/>
              <a:t> leg, cold and foggy only 11 players, did just</a:t>
            </a:r>
            <a:r>
              <a:rPr lang="en-GB" sz="800" baseline="0" dirty="0" smtClean="0"/>
              <a:t> enough to see us through, Kennedy played in the back four, reads the game </a:t>
            </a:r>
            <a:r>
              <a:rPr lang="en-GB" sz="800" baseline="0" smtClean="0"/>
              <a:t>very well and </a:t>
            </a:r>
            <a:r>
              <a:rPr lang="en-GB" sz="800" baseline="0" dirty="0" smtClean="0"/>
              <a:t>swept up every thing that came through . Young Andrew Pearce did very well unlucky not to score.</a:t>
            </a:r>
            <a:endParaRPr lang="en-GB" sz="800"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16</a:t>
            </a:fld>
            <a:endParaRPr lang="en-GB"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Had a good change round,</a:t>
            </a:r>
            <a:r>
              <a:rPr lang="en-GB" baseline="0" dirty="0" smtClean="0"/>
              <a:t> played 4-4-2 formation for the first time, seemed to have more shape and confidence. Kennedy played at the back again and did very well. First point Banbury have dropped all season, say’s every thing about the way they played.</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17</a:t>
            </a:fld>
            <a:endParaRPr lang="en-GB"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3D7C21-B749-4736-9BE3-BCB09A6D8845}" type="slidenum">
              <a:rPr lang="en-GB" smtClean="0"/>
              <a:pPr/>
              <a:t>18</a:t>
            </a:fld>
            <a:endParaRPr lang="en-GB"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Had a good change round,</a:t>
            </a:r>
            <a:r>
              <a:rPr lang="en-GB" baseline="0" dirty="0" smtClean="0"/>
              <a:t> played 4-4-2 formation for the first time, seemed to have more shape and confidence. Kennedy played at the back again and did very well. First point Banbury have dropped all season, say’s every thing about the way </a:t>
            </a:r>
            <a:r>
              <a:rPr lang="en-GB" baseline="0" smtClean="0"/>
              <a:t>they played.</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19</a:t>
            </a:fld>
            <a:endParaRPr lang="en-GB"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a:t>
            </a:fld>
            <a:endParaRPr lang="en-GB"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Had a good change round,</a:t>
            </a:r>
            <a:r>
              <a:rPr lang="en-GB" baseline="0" dirty="0" smtClean="0"/>
              <a:t> played 4-4-2 formation for the first time, seemed to have more shape and confidence. Kennedy played at the back again and did very well. First point Banbury have dropped all season, say’s every thing about the way they played.</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20</a:t>
            </a:fld>
            <a:endParaRPr lang="en-GB"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To</a:t>
            </a:r>
            <a:r>
              <a:rPr lang="en-GB" baseline="0" dirty="0" smtClean="0"/>
              <a:t> over confident again, defended poorly, do not seem to be able to cope with corners or crosses put deep into the area. One good point was they were behind all through the game, but kept their heads up and battled back.</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21</a:t>
            </a:fld>
            <a:endParaRPr lang="en-GB"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22</a:t>
            </a:fld>
            <a:endParaRPr lang="en-GB"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23</a:t>
            </a:fld>
            <a:endParaRPr lang="en-GB"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24</a:t>
            </a:fld>
            <a:endParaRPr lang="en-GB"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25</a:t>
            </a:fld>
            <a:endParaRPr lang="en-GB"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26</a:t>
            </a:fld>
            <a:endParaRPr lang="en-GB"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First game of the season, control of the ball is difficult form them on a hard pitch, must improve control</a:t>
            </a:r>
            <a:r>
              <a:rPr lang="en-GB" baseline="0" dirty="0" smtClean="0"/>
              <a:t> and passing, get caught in possession  to many times. New boys look promising. </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3</a:t>
            </a:fld>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Control</a:t>
            </a:r>
            <a:r>
              <a:rPr lang="en-GB" baseline="0" dirty="0" smtClean="0"/>
              <a:t> still poor, must do what they are told. To many individualists. Must pass the ball and more. WILL TO WIN AND BE FIRST</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4</a:t>
            </a:fld>
            <a:endParaRPr lang="en-GB"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a:t>
            </a:r>
            <a:r>
              <a:rPr lang="en-GB" baseline="0" dirty="0" smtClean="0"/>
              <a:t> less said the better!</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5</a:t>
            </a:fld>
            <a:endParaRPr lang="en-GB"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Played very well,</a:t>
            </a:r>
            <a:r>
              <a:rPr lang="en-GB" baseline="0" dirty="0" smtClean="0"/>
              <a:t> simple control and passing game produced a goal every time, played more for each other, must do it all the time. Dale is growing in confidence. M. Vale must do the same as Dale, he may do now he has scored. S. Fenemore did very well, getting better now he has settled down</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6</a:t>
            </a:fld>
            <a:endParaRPr lang="en-GB"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7</a:t>
            </a:fld>
            <a:endParaRPr lang="en-GB"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Back passing to the goal keeper (Under</a:t>
            </a:r>
            <a:r>
              <a:rPr lang="en-GB" baseline="0" dirty="0" smtClean="0"/>
              <a:t> standing of the rules?) Unable to cope with players running at them with the ball. Forwards must try to hold the ball up to give the defence time.</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8</a:t>
            </a:fld>
            <a:endParaRPr lang="en-GB"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Played</a:t>
            </a:r>
            <a:r>
              <a:rPr lang="en-GB" baseline="0" dirty="0" smtClean="0"/>
              <a:t> their best football and lost, must be able to </a:t>
            </a:r>
            <a:r>
              <a:rPr lang="en-GB" baseline="0" smtClean="0"/>
              <a:t>finish better</a:t>
            </a:r>
            <a:endParaRPr lang="en-GB" dirty="0"/>
          </a:p>
        </p:txBody>
      </p:sp>
      <p:sp>
        <p:nvSpPr>
          <p:cNvPr id="4" name="Slide Number Placeholder 3"/>
          <p:cNvSpPr>
            <a:spLocks noGrp="1"/>
          </p:cNvSpPr>
          <p:nvPr>
            <p:ph type="sldNum" sz="quarter" idx="10"/>
          </p:nvPr>
        </p:nvSpPr>
        <p:spPr/>
        <p:txBody>
          <a:bodyPr/>
          <a:lstStyle/>
          <a:p>
            <a:fld id="{CFB23693-586D-4F5C-9B53-3143F6FB04CA}" type="slidenum">
              <a:rPr lang="en-GB" smtClean="0"/>
              <a:pPr/>
              <a:t>9</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9/11/2010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9/11/2010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9/11/2010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550A391-198D-4046-928D-463227F3BDCA}" type="datetimeFigureOut">
              <a:rPr lang="en-US" smtClean="0"/>
              <a:pPr/>
              <a:t>9/11/2010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50A391-198D-4046-928D-463227F3BDCA}" type="datetimeFigureOut">
              <a:rPr lang="en-US" smtClean="0"/>
              <a:pPr/>
              <a:t>9/11/2010</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2550A391-198D-4046-928D-463227F3BDCA}" type="datetimeFigureOut">
              <a:rPr lang="en-US" smtClean="0"/>
              <a:pPr/>
              <a:t>9/11/2010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2550A391-198D-4046-928D-463227F3BDCA}" type="datetimeFigureOut">
              <a:rPr lang="en-US" smtClean="0"/>
              <a:pPr/>
              <a:t>9/11/2010</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2550A391-198D-4046-928D-463227F3BDCA}" type="datetimeFigureOut">
              <a:rPr lang="en-US" smtClean="0"/>
              <a:pPr/>
              <a:t>9/11/2010</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50A391-198D-4046-928D-463227F3BDCA}" type="datetimeFigureOut">
              <a:rPr lang="en-US" smtClean="0"/>
              <a:pPr/>
              <a:t>9/11/2010</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0A391-198D-4046-928D-463227F3BDCA}" type="datetimeFigureOut">
              <a:rPr lang="en-US" smtClean="0"/>
              <a:pPr/>
              <a:t>9/11/2010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50A391-198D-4046-928D-463227F3BDCA}" type="datetimeFigureOut">
              <a:rPr lang="en-US" smtClean="0"/>
              <a:pPr/>
              <a:t>9/11/2010</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554945F-1659-4C88-BE7D-429C5158DCE6}"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50A391-198D-4046-928D-463227F3BDCA}" type="datetimeFigureOut">
              <a:rPr lang="en-US" smtClean="0"/>
              <a:pPr/>
              <a:t>9/11/2010</a:t>
            </a:fld>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4945F-1659-4C88-BE7D-429C5158DCE6}" type="slidenum">
              <a:rPr lang="en-GB" smtClean="0"/>
              <a:pPr/>
              <a:t>‹#›</a:t>
            </a:fld>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b="1" dirty="0"/>
              <a:t>MIDDLETON CHENEY</a:t>
            </a:r>
            <a:endParaRPr lang="en-US" b="1" dirty="0"/>
          </a:p>
        </p:txBody>
      </p:sp>
      <p:sp>
        <p:nvSpPr>
          <p:cNvPr id="2051" name="Rectangle 3"/>
          <p:cNvSpPr>
            <a:spLocks noGrp="1" noChangeArrowheads="1"/>
          </p:cNvSpPr>
          <p:nvPr>
            <p:ph type="subTitle" idx="1"/>
          </p:nvPr>
        </p:nvSpPr>
        <p:spPr/>
        <p:txBody>
          <a:bodyPr/>
          <a:lstStyle/>
          <a:p>
            <a:r>
              <a:rPr lang="en-GB" b="1" dirty="0">
                <a:solidFill>
                  <a:schemeClr val="tx1"/>
                </a:solidFill>
              </a:rPr>
              <a:t>FOOTBALL CLUB</a:t>
            </a:r>
            <a:endParaRPr lang="en-US" b="1" dirty="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November 10</a:t>
            </a:r>
            <a:r>
              <a:rPr lang="en-GB" sz="4000" b="1" baseline="30000" dirty="0" smtClean="0"/>
              <a:t>th</a:t>
            </a:r>
            <a:r>
              <a:rPr lang="en-GB" sz="4000" b="1" dirty="0" smtClean="0"/>
              <a:t>  1991 </a:t>
            </a:r>
            <a:r>
              <a:rPr lang="en-GB" sz="2400" b="1" dirty="0"/>
              <a:t/>
            </a:r>
            <a:br>
              <a:rPr lang="en-GB" sz="2400" b="1" dirty="0"/>
            </a:br>
            <a:r>
              <a:rPr lang="en-GB" sz="2400" b="1" dirty="0" smtClean="0"/>
              <a:t>Cherwell &amp; District  U13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4 v 2  Steeple Claydon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S. Fenemore</a:t>
            </a:r>
            <a:r>
              <a:rPr lang="en-GB" sz="1800" b="1" dirty="0"/>
              <a:t>			</a:t>
            </a:r>
            <a:r>
              <a:rPr lang="en-GB" sz="1800" b="1" dirty="0" smtClean="0"/>
              <a:t>Goal </a:t>
            </a:r>
            <a:r>
              <a:rPr lang="en-GB" sz="1800" b="1" dirty="0"/>
              <a:t>scorers	</a:t>
            </a:r>
            <a:r>
              <a:rPr lang="en-GB" sz="1800" b="1" dirty="0" smtClean="0"/>
              <a:t>A. Kennedy 2</a:t>
            </a:r>
            <a:endParaRPr lang="en-GB" sz="1800" b="1" dirty="0"/>
          </a:p>
          <a:p>
            <a:pPr>
              <a:lnSpc>
                <a:spcPct val="80000"/>
              </a:lnSpc>
              <a:buFontTx/>
              <a:buNone/>
            </a:pPr>
            <a:r>
              <a:rPr lang="en-GB" sz="1800" b="1" dirty="0" smtClean="0"/>
              <a:t>A. Kennedy</a:t>
            </a:r>
            <a:r>
              <a:rPr lang="en-GB" sz="1800" b="1" dirty="0"/>
              <a:t>					</a:t>
            </a:r>
            <a:r>
              <a:rPr lang="en-GB" sz="1800" b="1" dirty="0" smtClean="0"/>
              <a:t>J. Thompson</a:t>
            </a:r>
            <a:endParaRPr lang="en-GB" sz="1800" b="1" dirty="0"/>
          </a:p>
          <a:p>
            <a:pPr>
              <a:lnSpc>
                <a:spcPct val="80000"/>
              </a:lnSpc>
              <a:buFontTx/>
              <a:buNone/>
            </a:pPr>
            <a:r>
              <a:rPr lang="en-GB" sz="1800" b="1" dirty="0" smtClean="0"/>
              <a:t>D. Watts</a:t>
            </a:r>
            <a:r>
              <a:rPr lang="en-GB" sz="1800" b="1" dirty="0"/>
              <a:t>				</a:t>
            </a:r>
            <a:r>
              <a:rPr lang="en-GB" sz="1800" b="1" dirty="0" smtClean="0"/>
              <a:t>		M. Vale</a:t>
            </a:r>
            <a:endParaRPr lang="en-GB" sz="1800" b="1" dirty="0"/>
          </a:p>
          <a:p>
            <a:pPr>
              <a:lnSpc>
                <a:spcPct val="80000"/>
              </a:lnSpc>
              <a:buFontTx/>
              <a:buNone/>
            </a:pPr>
            <a:r>
              <a:rPr lang="en-GB" sz="1800" b="1" dirty="0" smtClean="0"/>
              <a:t>J. Ridges</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M. Vale</a:t>
            </a:r>
            <a:endParaRPr lang="en-GB" sz="1800" b="1" dirty="0"/>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November 24</a:t>
            </a:r>
            <a:r>
              <a:rPr lang="en-GB" sz="4000" b="1" baseline="30000" dirty="0" smtClean="0"/>
              <a:t>th</a:t>
            </a:r>
            <a:r>
              <a:rPr lang="en-GB" sz="4000" b="1" dirty="0" smtClean="0"/>
              <a:t>  1991 </a:t>
            </a:r>
            <a:r>
              <a:rPr lang="en-GB" sz="2400" b="1" dirty="0"/>
              <a:t/>
            </a:r>
            <a:br>
              <a:rPr lang="en-GB" sz="2400" b="1" dirty="0"/>
            </a:br>
            <a:r>
              <a:rPr lang="en-GB" sz="2400" b="1" dirty="0" smtClean="0"/>
              <a:t>Cherwell &amp; District  U13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3 v 2  Tingwick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A. Kennedy </a:t>
            </a:r>
            <a:endParaRPr lang="en-GB" sz="1800" b="1" dirty="0"/>
          </a:p>
          <a:p>
            <a:pPr>
              <a:lnSpc>
                <a:spcPct val="80000"/>
              </a:lnSpc>
              <a:buFontTx/>
              <a:buNone/>
            </a:pPr>
            <a:r>
              <a:rPr lang="en-GB" sz="1800" b="1" dirty="0" smtClean="0"/>
              <a:t>A. Kennedy</a:t>
            </a:r>
            <a:r>
              <a:rPr lang="en-GB" sz="1800" b="1" dirty="0"/>
              <a:t>					</a:t>
            </a:r>
            <a:r>
              <a:rPr lang="en-GB" sz="1800" b="1" dirty="0" smtClean="0"/>
              <a:t>M. Bond 2</a:t>
            </a:r>
            <a:endParaRPr lang="en-GB" sz="1800" b="1" dirty="0"/>
          </a:p>
          <a:p>
            <a:pPr>
              <a:lnSpc>
                <a:spcPct val="80000"/>
              </a:lnSpc>
              <a:buFontTx/>
              <a:buNone/>
            </a:pPr>
            <a:r>
              <a:rPr lang="en-GB" sz="1800" b="1" dirty="0" smtClean="0"/>
              <a:t>D. Watts</a:t>
            </a:r>
            <a:r>
              <a:rPr lang="en-GB" sz="1800" b="1" dirty="0"/>
              <a:t>				</a:t>
            </a:r>
            <a:r>
              <a:rPr lang="en-GB" sz="1800" b="1" dirty="0" smtClean="0"/>
              <a:t>	</a:t>
            </a:r>
            <a:r>
              <a:rPr lang="en-GB" sz="1800" b="1" smtClean="0"/>
              <a:t>	</a:t>
            </a:r>
            <a:endParaRPr lang="en-GB" sz="1800" b="1" dirty="0"/>
          </a:p>
          <a:p>
            <a:pPr>
              <a:lnSpc>
                <a:spcPct val="80000"/>
              </a:lnSpc>
              <a:buFontTx/>
              <a:buNone/>
            </a:pPr>
            <a:r>
              <a:rPr lang="en-GB" sz="1800" b="1" dirty="0" smtClean="0"/>
              <a:t>S. Fenemore</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J. Rolph</a:t>
            </a:r>
            <a:endParaRPr lang="en-GB" sz="1800" b="1" dirty="0"/>
          </a:p>
          <a:p>
            <a:pPr>
              <a:lnSpc>
                <a:spcPct val="80000"/>
              </a:lnSpc>
              <a:buFontTx/>
              <a:buNone/>
            </a:pPr>
            <a:r>
              <a:rPr lang="en-GB" sz="1800" b="1" dirty="0"/>
              <a:t>Sub- </a:t>
            </a:r>
            <a:r>
              <a:rPr lang="en-GB" sz="1800" b="1" dirty="0" smtClean="0"/>
              <a:t>J. Ridges</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December 1</a:t>
            </a:r>
            <a:r>
              <a:rPr lang="en-GB" sz="4000" b="1" baseline="30000" dirty="0" smtClean="0"/>
              <a:t>st</a:t>
            </a:r>
            <a:r>
              <a:rPr lang="en-GB" sz="4000" b="1" dirty="0" smtClean="0"/>
              <a:t>  1991 </a:t>
            </a:r>
            <a:r>
              <a:rPr lang="en-GB" sz="2400" b="1" dirty="0"/>
              <a:t/>
            </a:r>
            <a:br>
              <a:rPr lang="en-GB" sz="2400" b="1" dirty="0"/>
            </a:br>
            <a:r>
              <a:rPr lang="en-GB" sz="2400" b="1" dirty="0" smtClean="0"/>
              <a:t>Cherwell &amp; District  U13 Cup 1</a:t>
            </a:r>
            <a:r>
              <a:rPr lang="en-GB" sz="2400" b="1" baseline="30000" dirty="0" smtClean="0"/>
              <a:t>st</a:t>
            </a:r>
            <a:r>
              <a:rPr lang="en-GB" sz="2400" b="1" dirty="0" smtClean="0"/>
              <a:t> Leg </a:t>
            </a:r>
            <a:r>
              <a:rPr lang="en-GB" sz="2400" b="1" dirty="0"/>
              <a:t>-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6 v 2  Tingwick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D. Watts</a:t>
            </a:r>
            <a:endParaRPr lang="en-GB" sz="1800" b="1" dirty="0"/>
          </a:p>
          <a:p>
            <a:pPr>
              <a:lnSpc>
                <a:spcPct val="80000"/>
              </a:lnSpc>
              <a:buFontTx/>
              <a:buNone/>
            </a:pPr>
            <a:r>
              <a:rPr lang="en-GB" sz="1800" b="1" dirty="0" smtClean="0"/>
              <a:t>D. Watts	</a:t>
            </a:r>
            <a:r>
              <a:rPr lang="en-GB" sz="1800" b="1" dirty="0"/>
              <a:t>					</a:t>
            </a:r>
            <a:r>
              <a:rPr lang="en-GB" sz="1800" b="1" dirty="0" smtClean="0"/>
              <a:t>S. Fenemore 2</a:t>
            </a:r>
            <a:endParaRPr lang="en-GB" sz="1800" b="1" dirty="0"/>
          </a:p>
          <a:p>
            <a:pPr>
              <a:lnSpc>
                <a:spcPct val="80000"/>
              </a:lnSpc>
              <a:buFontTx/>
              <a:buNone/>
            </a:pPr>
            <a:r>
              <a:rPr lang="en-GB" sz="1800" b="1" dirty="0" smtClean="0"/>
              <a:t>A. Kennedy</a:t>
            </a:r>
            <a:r>
              <a:rPr lang="en-GB" sz="1800" b="1" dirty="0"/>
              <a:t>				</a:t>
            </a:r>
            <a:r>
              <a:rPr lang="en-GB" sz="1800" b="1" dirty="0" smtClean="0"/>
              <a:t>	J. Thompson 2</a:t>
            </a:r>
            <a:endParaRPr lang="en-GB" sz="1800" b="1" dirty="0"/>
          </a:p>
          <a:p>
            <a:pPr>
              <a:lnSpc>
                <a:spcPct val="80000"/>
              </a:lnSpc>
              <a:buFontTx/>
              <a:buNone/>
            </a:pPr>
            <a:r>
              <a:rPr lang="en-GB" sz="1800" b="1" dirty="0" smtClean="0"/>
              <a:t>S. Fenemore</a:t>
            </a:r>
            <a:r>
              <a:rPr lang="en-GB" sz="1800" b="1" dirty="0"/>
              <a:t>			</a:t>
            </a:r>
            <a:r>
              <a:rPr lang="en-GB" sz="1800" b="1" dirty="0" smtClean="0"/>
              <a:t>		M. Bond</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M. Vale</a:t>
            </a:r>
            <a:endParaRPr lang="en-GB" sz="1800" b="1" dirty="0"/>
          </a:p>
          <a:p>
            <a:pPr>
              <a:lnSpc>
                <a:spcPct val="80000"/>
              </a:lnSpc>
              <a:buFontTx/>
              <a:buNone/>
            </a:pPr>
            <a:r>
              <a:rPr lang="en-GB" sz="1800" b="1" dirty="0"/>
              <a:t>Sub- </a:t>
            </a:r>
            <a:r>
              <a:rPr lang="en-GB" sz="1800" b="1" dirty="0" smtClean="0"/>
              <a:t>J. Ridges</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January 5</a:t>
            </a:r>
            <a:r>
              <a:rPr lang="en-GB" sz="4000" b="1" baseline="30000" dirty="0" smtClean="0"/>
              <a:t>th</a:t>
            </a:r>
            <a:r>
              <a:rPr lang="en-GB" sz="4000" b="1" dirty="0" smtClean="0"/>
              <a:t>  1992 </a:t>
            </a:r>
            <a:r>
              <a:rPr lang="en-GB" sz="2400" b="1" dirty="0"/>
              <a:t/>
            </a:r>
            <a:br>
              <a:rPr lang="en-GB" sz="2400" b="1" dirty="0"/>
            </a:br>
            <a:r>
              <a:rPr lang="en-GB" sz="2400" b="1" dirty="0" smtClean="0"/>
              <a:t>Cherwell &amp; District  U13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5 v 1  Banbury B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S. Fisher</a:t>
            </a:r>
            <a:endParaRPr lang="en-GB" sz="1800" b="1" dirty="0"/>
          </a:p>
          <a:p>
            <a:pPr>
              <a:lnSpc>
                <a:spcPct val="80000"/>
              </a:lnSpc>
              <a:buFontTx/>
              <a:buNone/>
            </a:pPr>
            <a:r>
              <a:rPr lang="en-GB" sz="1800" b="1" dirty="0" smtClean="0"/>
              <a:t>A. Kennedy</a:t>
            </a:r>
            <a:r>
              <a:rPr lang="en-GB" sz="1800" b="1" dirty="0"/>
              <a:t>					</a:t>
            </a:r>
            <a:r>
              <a:rPr lang="en-GB" sz="1800" b="1" dirty="0" smtClean="0"/>
              <a:t>A. Kennedy</a:t>
            </a:r>
            <a:endParaRPr lang="en-GB" sz="1800" b="1" dirty="0"/>
          </a:p>
          <a:p>
            <a:pPr>
              <a:lnSpc>
                <a:spcPct val="80000"/>
              </a:lnSpc>
              <a:buFontTx/>
              <a:buNone/>
            </a:pPr>
            <a:r>
              <a:rPr lang="en-GB" sz="1800" b="1" dirty="0" smtClean="0"/>
              <a:t>D. Watts</a:t>
            </a:r>
            <a:r>
              <a:rPr lang="en-GB" sz="1800" b="1" dirty="0"/>
              <a:t>				</a:t>
            </a:r>
            <a:r>
              <a:rPr lang="en-GB" sz="1800" b="1" dirty="0" smtClean="0"/>
              <a:t>		S. Fenemore</a:t>
            </a:r>
            <a:endParaRPr lang="en-GB" sz="1800" b="1" dirty="0"/>
          </a:p>
          <a:p>
            <a:pPr>
              <a:lnSpc>
                <a:spcPct val="80000"/>
              </a:lnSpc>
              <a:buFontTx/>
              <a:buNone/>
            </a:pPr>
            <a:r>
              <a:rPr lang="en-GB" sz="1800" b="1" dirty="0" smtClean="0"/>
              <a:t>S. Fenemore</a:t>
            </a:r>
            <a:r>
              <a:rPr lang="en-GB" sz="1800" b="1" dirty="0"/>
              <a:t>			</a:t>
            </a:r>
            <a:r>
              <a:rPr lang="en-GB" sz="1800" b="1" dirty="0" smtClean="0"/>
              <a:t>		M. Bond</a:t>
            </a:r>
            <a:endParaRPr lang="en-GB" sz="1800" b="1" dirty="0"/>
          </a:p>
          <a:p>
            <a:pPr>
              <a:lnSpc>
                <a:spcPct val="80000"/>
              </a:lnSpc>
              <a:buFontTx/>
              <a:buNone/>
            </a:pPr>
            <a:r>
              <a:rPr lang="en-GB" sz="1800" b="1" dirty="0" smtClean="0"/>
              <a:t>J. Thompson</a:t>
            </a:r>
            <a:r>
              <a:rPr lang="en-GB" sz="1800" b="1" dirty="0"/>
              <a:t>		</a:t>
            </a:r>
            <a:r>
              <a:rPr lang="en-GB" sz="1800" b="1" dirty="0" smtClean="0"/>
              <a:t>			J. Thompson</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J. Ridges</a:t>
            </a:r>
            <a:endParaRPr lang="en-GB" sz="1800" b="1" dirty="0"/>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January 12</a:t>
            </a:r>
            <a:r>
              <a:rPr lang="en-GB" sz="4000" b="1" baseline="30000" dirty="0" smtClean="0"/>
              <a:t>th</a:t>
            </a:r>
            <a:r>
              <a:rPr lang="en-GB" sz="4000" b="1" dirty="0" smtClean="0"/>
              <a:t>  1992 </a:t>
            </a:r>
            <a:r>
              <a:rPr lang="en-GB" sz="2400" b="1" dirty="0"/>
              <a:t/>
            </a:r>
            <a:br>
              <a:rPr lang="en-GB" sz="2400" b="1" dirty="0"/>
            </a:br>
            <a:r>
              <a:rPr lang="en-GB" sz="2400" b="1" dirty="0" smtClean="0"/>
              <a:t>Cherwell &amp; District  U13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Steeple Claydon  1 v 3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J. Thompson</a:t>
            </a:r>
            <a:endParaRPr lang="en-GB" sz="1800" b="1" dirty="0"/>
          </a:p>
          <a:p>
            <a:pPr>
              <a:lnSpc>
                <a:spcPct val="80000"/>
              </a:lnSpc>
              <a:buFontTx/>
              <a:buNone/>
            </a:pPr>
            <a:r>
              <a:rPr lang="en-GB" sz="1800" b="1" dirty="0" smtClean="0"/>
              <a:t>A. Kennedy</a:t>
            </a:r>
            <a:r>
              <a:rPr lang="en-GB" sz="1800" b="1" dirty="0"/>
              <a:t>					</a:t>
            </a:r>
            <a:r>
              <a:rPr lang="en-GB" sz="1800" b="1" dirty="0" smtClean="0"/>
              <a:t>S. Fenemore</a:t>
            </a:r>
            <a:endParaRPr lang="en-GB" sz="1800" b="1" dirty="0"/>
          </a:p>
          <a:p>
            <a:pPr>
              <a:lnSpc>
                <a:spcPct val="80000"/>
              </a:lnSpc>
              <a:buFontTx/>
              <a:buNone/>
            </a:pPr>
            <a:r>
              <a:rPr lang="en-GB" sz="1800" b="1" dirty="0" smtClean="0"/>
              <a:t>D. Watts</a:t>
            </a:r>
            <a:r>
              <a:rPr lang="en-GB" sz="1800" b="1" dirty="0"/>
              <a:t>				</a:t>
            </a:r>
            <a:r>
              <a:rPr lang="en-GB" sz="1800" b="1" dirty="0" smtClean="0"/>
              <a:t>		M. Bond</a:t>
            </a:r>
            <a:endParaRPr lang="en-GB" sz="1800" b="1" dirty="0"/>
          </a:p>
          <a:p>
            <a:pPr>
              <a:lnSpc>
                <a:spcPct val="80000"/>
              </a:lnSpc>
              <a:buFontTx/>
              <a:buNone/>
            </a:pPr>
            <a:r>
              <a:rPr lang="en-GB" sz="1800" b="1" dirty="0" smtClean="0"/>
              <a:t>J. Thompson</a:t>
            </a:r>
            <a:r>
              <a:rPr lang="en-GB" sz="1800" b="1" dirty="0"/>
              <a:t>			</a:t>
            </a:r>
            <a:r>
              <a:rPr lang="en-GB" sz="1800" b="1" dirty="0" smtClean="0"/>
              <a:t>		</a:t>
            </a:r>
            <a:endParaRPr lang="en-GB" sz="1800" b="1" dirty="0"/>
          </a:p>
          <a:p>
            <a:pPr>
              <a:lnSpc>
                <a:spcPct val="80000"/>
              </a:lnSpc>
              <a:buFontTx/>
              <a:buNone/>
            </a:pPr>
            <a:r>
              <a:rPr lang="en-GB" sz="1800" b="1" dirty="0" smtClean="0"/>
              <a:t>S. Fenemore</a:t>
            </a:r>
            <a:r>
              <a:rPr lang="en-GB" sz="1800" b="1" dirty="0"/>
              <a:t>		</a:t>
            </a:r>
            <a:r>
              <a:rPr lang="en-GB" sz="1800" b="1" dirty="0" smtClean="0"/>
              <a:t>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a:t>Sub- </a:t>
            </a:r>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January 19</a:t>
            </a:r>
            <a:r>
              <a:rPr lang="en-GB" sz="4000" b="1" baseline="30000" dirty="0" smtClean="0"/>
              <a:t>th</a:t>
            </a:r>
            <a:r>
              <a:rPr lang="en-GB" sz="4000" b="1" dirty="0" smtClean="0"/>
              <a:t>  1992 </a:t>
            </a:r>
            <a:r>
              <a:rPr lang="en-GB" sz="2400" b="1" dirty="0"/>
              <a:t/>
            </a:r>
            <a:br>
              <a:rPr lang="en-GB" sz="2400" b="1" dirty="0"/>
            </a:br>
            <a:r>
              <a:rPr lang="en-GB" sz="2400" b="1" dirty="0" smtClean="0"/>
              <a:t>Cherwell &amp; District  U13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Brackley A  2 V 1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J. Pearce</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J. Thompson</a:t>
            </a:r>
            <a:endParaRPr lang="en-GB" sz="1800" b="1" dirty="0"/>
          </a:p>
          <a:p>
            <a:pPr>
              <a:lnSpc>
                <a:spcPct val="80000"/>
              </a:lnSpc>
              <a:buFontTx/>
              <a:buNone/>
            </a:pPr>
            <a:r>
              <a:rPr lang="en-GB" sz="1800" b="1" dirty="0" smtClean="0"/>
              <a:t>A. Kennedy</a:t>
            </a:r>
            <a:r>
              <a:rPr lang="en-GB" sz="1800" b="1" dirty="0"/>
              <a:t>					</a:t>
            </a:r>
          </a:p>
          <a:p>
            <a:pPr>
              <a:lnSpc>
                <a:spcPct val="80000"/>
              </a:lnSpc>
              <a:buFontTx/>
              <a:buNone/>
            </a:pPr>
            <a:r>
              <a:rPr lang="en-GB" sz="1800" b="1" dirty="0" smtClean="0"/>
              <a:t>D. Watts</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r>
              <a:rPr lang="en-GB" sz="1800" b="1" dirty="0" smtClean="0"/>
              <a:t>		</a:t>
            </a:r>
            <a:endParaRPr lang="en-GB" sz="1800" b="1" dirty="0"/>
          </a:p>
          <a:p>
            <a:pPr>
              <a:lnSpc>
                <a:spcPct val="80000"/>
              </a:lnSpc>
              <a:buFontTx/>
              <a:buNone/>
            </a:pPr>
            <a:r>
              <a:rPr lang="en-GB" sz="1800" b="1" dirty="0" smtClean="0"/>
              <a:t>J. Ridges</a:t>
            </a:r>
            <a:r>
              <a:rPr lang="en-GB" sz="1800" b="1" dirty="0"/>
              <a:t>		</a:t>
            </a:r>
            <a:r>
              <a:rPr lang="en-GB" sz="1800" b="1" dirty="0" smtClean="0"/>
              <a:t>			</a:t>
            </a:r>
            <a:endParaRPr lang="en-GB" sz="1800" b="1" dirty="0"/>
          </a:p>
          <a:p>
            <a:pPr>
              <a:lnSpc>
                <a:spcPct val="80000"/>
              </a:lnSpc>
              <a:buFontTx/>
              <a:buNone/>
            </a:pPr>
            <a:r>
              <a:rPr lang="en-GB" sz="1800" b="1" dirty="0" smtClean="0"/>
              <a:t>S. Fenemore</a:t>
            </a:r>
            <a:r>
              <a:rPr lang="en-GB" sz="1800" b="1" dirty="0"/>
              <a:t>			</a:t>
            </a:r>
          </a:p>
          <a:p>
            <a:pPr>
              <a:lnSpc>
                <a:spcPct val="80000"/>
              </a:lnSpc>
              <a:buFontTx/>
              <a:buNone/>
            </a:pPr>
            <a:r>
              <a:rPr lang="en-GB" sz="1800" b="1" dirty="0"/>
              <a:t>Sub- </a:t>
            </a:r>
            <a:r>
              <a:rPr lang="en-GB" sz="1800" b="1" dirty="0" smtClean="0"/>
              <a:t>M. Vale</a:t>
            </a:r>
            <a:endParaRPr lang="en-GB" sz="1800" b="1" dirty="0"/>
          </a:p>
          <a:p>
            <a:pPr>
              <a:lnSpc>
                <a:spcPct val="80000"/>
              </a:lnSpc>
              <a:buFontTx/>
              <a:buNone/>
            </a:pPr>
            <a:r>
              <a:rPr lang="en-GB" sz="1800" b="1" dirty="0"/>
              <a:t>Sub- </a:t>
            </a:r>
            <a:r>
              <a:rPr lang="en-GB" sz="1800" b="1" dirty="0" smtClean="0"/>
              <a:t>J. Rolph</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February 2</a:t>
            </a:r>
            <a:r>
              <a:rPr lang="en-GB" sz="4000" b="1" baseline="30000" dirty="0" smtClean="0"/>
              <a:t>nd</a:t>
            </a:r>
            <a:r>
              <a:rPr lang="en-GB" sz="4000" b="1" dirty="0" smtClean="0"/>
              <a:t>  1991 </a:t>
            </a:r>
            <a:r>
              <a:rPr lang="en-GB" sz="2400" b="1" dirty="0"/>
              <a:t/>
            </a:r>
            <a:br>
              <a:rPr lang="en-GB" sz="2400" b="1" dirty="0"/>
            </a:br>
            <a:r>
              <a:rPr lang="en-GB" sz="2400" b="1" dirty="0" smtClean="0"/>
              <a:t>Cherwell &amp; District  U13 Cup 2</a:t>
            </a:r>
            <a:r>
              <a:rPr lang="en-GB" sz="2400" b="1" baseline="30000" dirty="0" smtClean="0"/>
              <a:t>nd</a:t>
            </a:r>
            <a:r>
              <a:rPr lang="en-GB" sz="2400" b="1" dirty="0" smtClean="0"/>
              <a:t> Leg </a:t>
            </a:r>
            <a:r>
              <a:rPr lang="en-GB" sz="2400" b="1" dirty="0"/>
              <a:t>-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Tingwick  1 v 1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A. Kennedy</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S. Fisher</a:t>
            </a:r>
            <a:endParaRPr lang="en-GB" sz="1800" b="1" dirty="0"/>
          </a:p>
          <a:p>
            <a:pPr>
              <a:lnSpc>
                <a:spcPct val="80000"/>
              </a:lnSpc>
              <a:buFontTx/>
              <a:buNone/>
            </a:pPr>
            <a:r>
              <a:rPr lang="en-GB" sz="1800" b="1" dirty="0" smtClean="0"/>
              <a:t>D. Watts	</a:t>
            </a:r>
            <a:r>
              <a:rPr lang="en-GB" sz="1800" b="1" dirty="0"/>
              <a:t>					</a:t>
            </a:r>
          </a:p>
          <a:p>
            <a:pPr>
              <a:lnSpc>
                <a:spcPct val="80000"/>
              </a:lnSpc>
              <a:buFontTx/>
              <a:buNone/>
            </a:pPr>
            <a:r>
              <a:rPr lang="en-GB" sz="1800" b="1" dirty="0" smtClean="0"/>
              <a:t>S. Fenemore</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r>
              <a:rPr lang="en-GB" sz="1800" b="1" dirty="0" smtClean="0"/>
              <a:t>	</a:t>
            </a:r>
            <a:endParaRPr lang="en-GB" sz="1800" b="1" dirty="0"/>
          </a:p>
          <a:p>
            <a:pPr>
              <a:lnSpc>
                <a:spcPct val="80000"/>
              </a:lnSpc>
              <a:buFontTx/>
              <a:buNone/>
            </a:pPr>
            <a:r>
              <a:rPr lang="en-GB" sz="1800" b="1" dirty="0" smtClean="0"/>
              <a:t>J. Ridges</a:t>
            </a:r>
            <a:r>
              <a:rPr lang="en-GB" sz="1800" b="1" dirty="0"/>
              <a:t>		</a:t>
            </a:r>
          </a:p>
          <a:p>
            <a:pPr>
              <a:lnSpc>
                <a:spcPct val="80000"/>
              </a:lnSpc>
              <a:buFontTx/>
              <a:buNone/>
            </a:pPr>
            <a:r>
              <a:rPr lang="en-GB" sz="1800" b="1" dirty="0" smtClean="0"/>
              <a:t>A. Pearce</a:t>
            </a:r>
            <a:r>
              <a:rPr lang="en-GB" sz="1800" b="1" dirty="0"/>
              <a:t>		</a:t>
            </a:r>
          </a:p>
          <a:p>
            <a:pPr>
              <a:lnSpc>
                <a:spcPct val="80000"/>
              </a:lnSpc>
              <a:buFontTx/>
              <a:buNone/>
            </a:pPr>
            <a:r>
              <a:rPr lang="en-GB" sz="1800" b="1" dirty="0"/>
              <a:t>Sub- </a:t>
            </a:r>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February 9</a:t>
            </a:r>
            <a:r>
              <a:rPr lang="en-GB" sz="4000" b="1" baseline="30000" dirty="0" smtClean="0"/>
              <a:t>th</a:t>
            </a:r>
            <a:r>
              <a:rPr lang="en-GB" sz="4000" b="1" dirty="0" smtClean="0"/>
              <a:t>  1992 </a:t>
            </a:r>
            <a:r>
              <a:rPr lang="en-GB" sz="2400" b="1" dirty="0"/>
              <a:t/>
            </a:r>
            <a:br>
              <a:rPr lang="en-GB" sz="2400" b="1" dirty="0"/>
            </a:br>
            <a:r>
              <a:rPr lang="en-GB" sz="2400" b="1" dirty="0" smtClean="0"/>
              <a:t>Cherwell &amp; District  U13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1 v 1  Banbury A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Watts</a:t>
            </a:r>
            <a:r>
              <a:rPr lang="en-GB" sz="1800" b="1" dirty="0"/>
              <a:t>	</a:t>
            </a:r>
          </a:p>
          <a:p>
            <a:pPr>
              <a:lnSpc>
                <a:spcPct val="80000"/>
              </a:lnSpc>
              <a:buFontTx/>
              <a:buNone/>
            </a:pPr>
            <a:r>
              <a:rPr lang="en-GB" sz="1800" b="1" dirty="0" smtClean="0"/>
              <a:t>J. Pearce</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A. Kennedy</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J. Thompson</a:t>
            </a:r>
            <a:endParaRPr lang="en-GB" sz="1800" b="1" dirty="0"/>
          </a:p>
          <a:p>
            <a:pPr>
              <a:lnSpc>
                <a:spcPct val="80000"/>
              </a:lnSpc>
              <a:buFontTx/>
              <a:buNone/>
            </a:pPr>
            <a:r>
              <a:rPr lang="en-GB" sz="1800" b="1" dirty="0" smtClean="0"/>
              <a:t>S. Bolton</a:t>
            </a:r>
            <a:r>
              <a:rPr lang="en-GB" sz="1800" b="1" dirty="0"/>
              <a:t>					</a:t>
            </a:r>
          </a:p>
          <a:p>
            <a:pPr>
              <a:lnSpc>
                <a:spcPct val="80000"/>
              </a:lnSpc>
              <a:buFontTx/>
              <a:buNone/>
            </a:pPr>
            <a:r>
              <a:rPr lang="en-GB" sz="1800" b="1" dirty="0" smtClean="0"/>
              <a:t>S. Fenemore</a:t>
            </a:r>
            <a:r>
              <a:rPr lang="en-GB" sz="1800" b="1" dirty="0"/>
              <a:t>				</a:t>
            </a:r>
            <a:r>
              <a:rPr lang="en-GB" sz="1800" b="1" dirty="0" smtClean="0"/>
              <a:t>	</a:t>
            </a:r>
            <a:endParaRPr lang="en-GB" sz="1800" b="1" dirty="0"/>
          </a:p>
          <a:p>
            <a:pPr>
              <a:lnSpc>
                <a:spcPct val="80000"/>
              </a:lnSpc>
              <a:buFontTx/>
              <a:buNone/>
            </a:pPr>
            <a:r>
              <a:rPr lang="en-GB" sz="1800" b="1" dirty="0" smtClean="0"/>
              <a:t>J. Rolph</a:t>
            </a:r>
            <a:r>
              <a:rPr lang="en-GB" sz="1800" b="1" dirty="0"/>
              <a:t>			</a:t>
            </a:r>
            <a:r>
              <a:rPr lang="en-GB" sz="1800" b="1" dirty="0" smtClean="0"/>
              <a:t>		</a:t>
            </a:r>
            <a:endParaRPr lang="en-GB" sz="1800" b="1" dirty="0"/>
          </a:p>
          <a:p>
            <a:pPr>
              <a:lnSpc>
                <a:spcPct val="80000"/>
              </a:lnSpc>
              <a:buFontTx/>
              <a:buNone/>
            </a:pPr>
            <a:r>
              <a:rPr lang="en-GB" sz="1800" b="1" dirty="0" smtClean="0"/>
              <a:t>M. Vale</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a:t>Sub- </a:t>
            </a:r>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b="1" smtClean="0"/>
              <a:t>Banbury Guardian Report</a:t>
            </a:r>
          </a:p>
        </p:txBody>
      </p:sp>
      <p:sp>
        <p:nvSpPr>
          <p:cNvPr id="5123" name="Rectangle 3"/>
          <p:cNvSpPr>
            <a:spLocks noGrp="1" noChangeArrowheads="1"/>
          </p:cNvSpPr>
          <p:nvPr>
            <p:ph type="body" idx="1"/>
          </p:nvPr>
        </p:nvSpPr>
        <p:spPr/>
        <p:txBody>
          <a:bodyPr>
            <a:normAutofit/>
          </a:bodyPr>
          <a:lstStyle/>
          <a:p>
            <a:pPr eaLnBrk="1" hangingPunct="1">
              <a:lnSpc>
                <a:spcPct val="90000"/>
              </a:lnSpc>
              <a:buFontTx/>
              <a:buNone/>
            </a:pPr>
            <a:r>
              <a:rPr lang="en-GB" sz="1400" b="1" dirty="0" smtClean="0"/>
              <a:t>Middleton and Banbury warmed up for their imminent cup final encounter by sharing the spoils in an Under</a:t>
            </a:r>
          </a:p>
          <a:p>
            <a:pPr eaLnBrk="1" hangingPunct="1">
              <a:lnSpc>
                <a:spcPct val="90000"/>
              </a:lnSpc>
              <a:buFontTx/>
              <a:buNone/>
            </a:pPr>
            <a:r>
              <a:rPr lang="en-GB" sz="1400" b="1" dirty="0" smtClean="0"/>
              <a:t>13 league clash on Sunday.</a:t>
            </a:r>
          </a:p>
          <a:p>
            <a:pPr eaLnBrk="1" hangingPunct="1">
              <a:lnSpc>
                <a:spcPct val="90000"/>
              </a:lnSpc>
              <a:buFontTx/>
              <a:buNone/>
            </a:pPr>
            <a:r>
              <a:rPr lang="en-GB" sz="1400" b="1" dirty="0" smtClean="0"/>
              <a:t>Thompson put Middleton ahead following a fine pass from Vale as the hosts pressed forward. They should</a:t>
            </a:r>
          </a:p>
          <a:p>
            <a:pPr eaLnBrk="1" hangingPunct="1">
              <a:lnSpc>
                <a:spcPct val="90000"/>
              </a:lnSpc>
              <a:buFontTx/>
              <a:buNone/>
            </a:pPr>
            <a:r>
              <a:rPr lang="en-GB" sz="1400" b="1" dirty="0" smtClean="0"/>
              <a:t>have been three goals to the good before Banbury got their act together, rewarded with a equaliser following</a:t>
            </a:r>
          </a:p>
          <a:p>
            <a:pPr eaLnBrk="1" hangingPunct="1">
              <a:lnSpc>
                <a:spcPct val="90000"/>
              </a:lnSpc>
              <a:buFontTx/>
              <a:buNone/>
            </a:pPr>
            <a:r>
              <a:rPr lang="en-GB" sz="1400" b="1" dirty="0" smtClean="0"/>
              <a:t>a mix up in the Middleton defence.</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February 15</a:t>
            </a:r>
            <a:r>
              <a:rPr lang="en-GB" sz="4000" b="1" baseline="30000" dirty="0" smtClean="0"/>
              <a:t>th</a:t>
            </a:r>
            <a:r>
              <a:rPr lang="en-GB" sz="4000" b="1" dirty="0" smtClean="0"/>
              <a:t>  1992 </a:t>
            </a:r>
            <a:r>
              <a:rPr lang="en-GB" sz="2400" b="1" dirty="0"/>
              <a:t/>
            </a:r>
            <a:br>
              <a:rPr lang="en-GB" sz="2400" b="1" dirty="0"/>
            </a:br>
            <a:r>
              <a:rPr lang="en-GB" sz="2400" b="1" dirty="0" smtClean="0"/>
              <a:t>Cherwell &amp; District  U13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Brackley B  V  Middleton                 </a:t>
            </a:r>
            <a:r>
              <a:rPr lang="en-GB" sz="1600" b="1" dirty="0" smtClean="0"/>
              <a:t> </a:t>
            </a:r>
            <a:r>
              <a:rPr lang="en-GB" sz="2000" b="1" dirty="0" smtClean="0"/>
              <a:t>                                                                                                   </a:t>
            </a:r>
            <a:endParaRPr lang="en-GB" sz="2000" b="1" dirty="0"/>
          </a:p>
          <a:p>
            <a:pPr>
              <a:lnSpc>
                <a:spcPct val="80000"/>
              </a:lnSpc>
              <a:buFontTx/>
              <a:buNone/>
            </a:pPr>
            <a:endParaRPr lang="en-GB" sz="2000" b="1" dirty="0"/>
          </a:p>
          <a:p>
            <a:pPr algn="ctr">
              <a:lnSpc>
                <a:spcPct val="80000"/>
              </a:lnSpc>
              <a:buFontTx/>
              <a:buNone/>
            </a:pPr>
            <a:r>
              <a:rPr lang="en-GB" sz="2800" b="1" dirty="0" smtClean="0"/>
              <a:t>GAME CANCELLED BRACKLEY </a:t>
            </a:r>
          </a:p>
          <a:p>
            <a:pPr algn="ctr">
              <a:lnSpc>
                <a:spcPct val="80000"/>
              </a:lnSpc>
              <a:buFontTx/>
              <a:buNone/>
            </a:pPr>
            <a:r>
              <a:rPr lang="en-GB" sz="2800" b="1" dirty="0" smtClean="0"/>
              <a:t>UNABLE TO FEILD SIDE</a:t>
            </a:r>
            <a:r>
              <a:rPr lang="en-GB" sz="1800" b="1" dirty="0" smtClean="0"/>
              <a:t> </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b="1" dirty="0"/>
              <a:t>UNDER </a:t>
            </a:r>
            <a:r>
              <a:rPr lang="en-GB" b="1" dirty="0" smtClean="0"/>
              <a:t>13 </a:t>
            </a:r>
            <a:r>
              <a:rPr lang="en-GB" b="1" dirty="0"/>
              <a:t>TEAM</a:t>
            </a:r>
            <a:endParaRPr lang="en-US" b="1" dirty="0"/>
          </a:p>
        </p:txBody>
      </p:sp>
      <p:sp>
        <p:nvSpPr>
          <p:cNvPr id="3075" name="Rectangle 3"/>
          <p:cNvSpPr>
            <a:spLocks noGrp="1" noChangeArrowheads="1"/>
          </p:cNvSpPr>
          <p:nvPr>
            <p:ph type="body" idx="1"/>
          </p:nvPr>
        </p:nvSpPr>
        <p:spPr/>
        <p:txBody>
          <a:bodyPr/>
          <a:lstStyle/>
          <a:p>
            <a:pPr algn="ctr">
              <a:buFontTx/>
              <a:buNone/>
            </a:pPr>
            <a:r>
              <a:rPr lang="en-GB" b="1" dirty="0" smtClean="0"/>
              <a:t>1991-92</a:t>
            </a:r>
            <a:endParaRPr lang="en-GB" b="1" dirty="0"/>
          </a:p>
          <a:p>
            <a:pPr algn="ctr">
              <a:buFontTx/>
              <a:buNone/>
            </a:pPr>
            <a:r>
              <a:rPr lang="en-GB" b="1" dirty="0"/>
              <a:t>SEASON</a:t>
            </a:r>
          </a:p>
          <a:p>
            <a:pPr algn="ctr">
              <a:buFontTx/>
              <a:buNone/>
            </a:pPr>
            <a:endParaRPr lang="en-GB" b="1" dirty="0"/>
          </a:p>
          <a:p>
            <a:pPr algn="ctr">
              <a:buFontTx/>
              <a:buNone/>
            </a:pPr>
            <a:r>
              <a:rPr lang="en-GB" b="1" dirty="0" smtClean="0"/>
              <a:t> CHERWELL &amp; DISTRICT</a:t>
            </a:r>
            <a:endParaRPr lang="en-GB" b="1" dirty="0"/>
          </a:p>
          <a:p>
            <a:pPr algn="ctr">
              <a:buFontTx/>
              <a:buNone/>
            </a:pPr>
            <a:r>
              <a:rPr lang="en-GB" b="1" dirty="0" smtClean="0"/>
              <a:t>BOYS LEAGUE U13</a:t>
            </a:r>
            <a:endParaRPr lang="en-GB" b="1" dirty="0"/>
          </a:p>
          <a:p>
            <a:pPr algn="ctr">
              <a:buFontTx/>
              <a:buNone/>
            </a:pPr>
            <a:r>
              <a:rPr lang="en-GB" b="1" dirty="0" smtClean="0"/>
              <a:t>&amp; </a:t>
            </a:r>
            <a:r>
              <a:rPr lang="en-GB" b="1" dirty="0"/>
              <a:t>CUPS</a:t>
            </a:r>
          </a:p>
          <a:p>
            <a:pPr algn="ctr">
              <a:buFontTx/>
              <a:buNone/>
            </a:pPr>
            <a:endParaRPr lang="en-GB" b="1" dirty="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February 23</a:t>
            </a:r>
            <a:r>
              <a:rPr lang="en-GB" sz="4000" b="1" baseline="30000" dirty="0" smtClean="0"/>
              <a:t>rd</a:t>
            </a:r>
            <a:r>
              <a:rPr lang="en-GB" sz="4000" b="1" dirty="0" smtClean="0"/>
              <a:t>  1992 </a:t>
            </a:r>
            <a:r>
              <a:rPr lang="en-GB" sz="2400" b="1" dirty="0"/>
              <a:t/>
            </a:r>
            <a:br>
              <a:rPr lang="en-GB" sz="2400" b="1" dirty="0"/>
            </a:br>
            <a:r>
              <a:rPr lang="en-GB" sz="2400" b="1" dirty="0" smtClean="0"/>
              <a:t>Cherwell &amp; District  U13 Supp Cup 1</a:t>
            </a:r>
            <a:r>
              <a:rPr lang="en-GB" sz="2400" b="1" baseline="30000" dirty="0" smtClean="0"/>
              <a:t>st</a:t>
            </a:r>
            <a:r>
              <a:rPr lang="en-GB" sz="2400" b="1" dirty="0" smtClean="0"/>
              <a:t> Leg </a:t>
            </a:r>
            <a:r>
              <a:rPr lang="en-GB" sz="2400" b="1" dirty="0"/>
              <a:t>-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Brackley A  1 v 3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Watts</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A. Kennedy</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S. Fisher</a:t>
            </a:r>
            <a:endParaRPr lang="en-GB" sz="1800" b="1" dirty="0"/>
          </a:p>
          <a:p>
            <a:pPr>
              <a:lnSpc>
                <a:spcPct val="80000"/>
              </a:lnSpc>
              <a:buFontTx/>
              <a:buNone/>
            </a:pPr>
            <a:r>
              <a:rPr lang="en-GB" sz="1800" b="1" dirty="0" smtClean="0"/>
              <a:t>J. Rolph</a:t>
            </a:r>
            <a:r>
              <a:rPr lang="en-GB" sz="1800" b="1" dirty="0"/>
              <a:t>				</a:t>
            </a:r>
            <a:r>
              <a:rPr lang="en-GB" sz="1800" b="1" dirty="0" smtClean="0"/>
              <a:t>		J. Rolph</a:t>
            </a:r>
            <a:endParaRPr lang="en-GB" sz="1800" b="1" dirty="0"/>
          </a:p>
          <a:p>
            <a:pPr>
              <a:lnSpc>
                <a:spcPct val="80000"/>
              </a:lnSpc>
              <a:buFontTx/>
              <a:buNone/>
            </a:pPr>
            <a:r>
              <a:rPr lang="en-GB" sz="1800" b="1" dirty="0" smtClean="0"/>
              <a:t>S. Boulton</a:t>
            </a:r>
            <a:r>
              <a:rPr lang="en-GB" sz="1800" b="1" dirty="0"/>
              <a:t>				</a:t>
            </a:r>
            <a:r>
              <a:rPr lang="en-GB" sz="1800" b="1" dirty="0" smtClean="0"/>
              <a:t>	S. Fenemore</a:t>
            </a:r>
            <a:endParaRPr lang="en-GB" sz="1800" b="1" dirty="0"/>
          </a:p>
          <a:p>
            <a:pPr>
              <a:lnSpc>
                <a:spcPct val="80000"/>
              </a:lnSpc>
              <a:buFontTx/>
              <a:buNone/>
            </a:pPr>
            <a:r>
              <a:rPr lang="en-GB" sz="1800" b="1" dirty="0" smtClean="0"/>
              <a:t>J. Ridges </a:t>
            </a:r>
            <a:r>
              <a:rPr lang="en-GB" sz="1800" b="1" dirty="0"/>
              <a:t>			</a:t>
            </a:r>
            <a:r>
              <a:rPr lang="en-GB" sz="1800" b="1" dirty="0" smtClean="0"/>
              <a:t>		</a:t>
            </a:r>
            <a:endParaRPr lang="en-GB" sz="1800" b="1" dirty="0"/>
          </a:p>
          <a:p>
            <a:pPr>
              <a:lnSpc>
                <a:spcPct val="80000"/>
              </a:lnSpc>
              <a:buFontTx/>
              <a:buNone/>
            </a:pPr>
            <a:r>
              <a:rPr lang="en-GB" sz="1800" b="1" dirty="0" smtClean="0"/>
              <a:t>M. Bond			</a:t>
            </a:r>
            <a:endParaRPr lang="en-GB" sz="1800" b="1" dirty="0"/>
          </a:p>
          <a:p>
            <a:pPr>
              <a:lnSpc>
                <a:spcPct val="80000"/>
              </a:lnSpc>
              <a:buFontTx/>
              <a:buNone/>
            </a:pPr>
            <a:r>
              <a:rPr lang="en-GB" sz="1800" b="1" dirty="0" smtClean="0"/>
              <a:t>S. Fenemore</a:t>
            </a:r>
            <a:r>
              <a:rPr lang="en-GB" sz="1800" b="1" dirty="0"/>
              <a:t>			</a:t>
            </a:r>
          </a:p>
          <a:p>
            <a:pPr>
              <a:lnSpc>
                <a:spcPct val="80000"/>
              </a:lnSpc>
              <a:buFontTx/>
              <a:buNone/>
            </a:pPr>
            <a:r>
              <a:rPr lang="en-GB" sz="1800" b="1" dirty="0"/>
              <a:t>Sub- </a:t>
            </a:r>
            <a:r>
              <a:rPr lang="en-GB" sz="1800" b="1" dirty="0" smtClean="0"/>
              <a:t>D. Baker</a:t>
            </a:r>
            <a:endParaRPr lang="en-GB" sz="1800" b="1" dirty="0"/>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March 1</a:t>
            </a:r>
            <a:r>
              <a:rPr lang="en-GB" sz="4000" b="1" baseline="30000" dirty="0" smtClean="0"/>
              <a:t>st</a:t>
            </a:r>
            <a:r>
              <a:rPr lang="en-GB" sz="4000" b="1" dirty="0" smtClean="0"/>
              <a:t>  1992 </a:t>
            </a:r>
            <a:r>
              <a:rPr lang="en-GB" sz="2400" b="1" dirty="0"/>
              <a:t/>
            </a:r>
            <a:br>
              <a:rPr lang="en-GB" sz="2400" b="1" dirty="0"/>
            </a:br>
            <a:r>
              <a:rPr lang="en-GB" sz="2400" b="1" dirty="0" smtClean="0"/>
              <a:t>Cherwell &amp; District  U13 Supp Cup 1</a:t>
            </a:r>
            <a:r>
              <a:rPr lang="en-GB" sz="2400" b="1" baseline="30000" dirty="0" smtClean="0"/>
              <a:t>st</a:t>
            </a:r>
            <a:r>
              <a:rPr lang="en-GB" sz="2400" b="1" dirty="0" smtClean="0"/>
              <a:t> Leg </a:t>
            </a:r>
            <a:r>
              <a:rPr lang="en-GB" sz="2400" b="1" dirty="0"/>
              <a:t>-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Steeple Claydon  4 v 4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Watts</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A. Kennedy</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S. Boulton</a:t>
            </a:r>
            <a:endParaRPr lang="en-GB" sz="1800" b="1" dirty="0"/>
          </a:p>
          <a:p>
            <a:pPr>
              <a:lnSpc>
                <a:spcPct val="80000"/>
              </a:lnSpc>
              <a:buFontTx/>
              <a:buNone/>
            </a:pPr>
            <a:r>
              <a:rPr lang="en-GB" sz="1800" b="1" dirty="0" smtClean="0"/>
              <a:t>S. Boulton</a:t>
            </a:r>
            <a:r>
              <a:rPr lang="en-GB" sz="1800" b="1" dirty="0"/>
              <a:t>				</a:t>
            </a:r>
            <a:r>
              <a:rPr lang="en-GB" sz="1800" b="1" dirty="0" smtClean="0"/>
              <a:t>	J. Thompson 2</a:t>
            </a:r>
            <a:endParaRPr lang="en-GB" sz="1800" b="1" dirty="0"/>
          </a:p>
          <a:p>
            <a:pPr>
              <a:lnSpc>
                <a:spcPct val="80000"/>
              </a:lnSpc>
              <a:buFontTx/>
              <a:buNone/>
            </a:pPr>
            <a:r>
              <a:rPr lang="en-GB" sz="1800" b="1" dirty="0" smtClean="0"/>
              <a:t>S. Fenemore</a:t>
            </a:r>
            <a:r>
              <a:rPr lang="en-GB" sz="1800" b="1" dirty="0"/>
              <a:t>				</a:t>
            </a:r>
            <a:r>
              <a:rPr lang="en-GB" sz="1800" b="1" dirty="0" smtClean="0"/>
              <a:t>	S. Fenemore</a:t>
            </a:r>
            <a:endParaRPr lang="en-GB" sz="1800" b="1" dirty="0"/>
          </a:p>
          <a:p>
            <a:pPr>
              <a:lnSpc>
                <a:spcPct val="80000"/>
              </a:lnSpc>
              <a:buFontTx/>
              <a:buNone/>
            </a:pPr>
            <a:r>
              <a:rPr lang="en-GB" sz="1800" b="1" dirty="0" smtClean="0"/>
              <a:t>M. Vale</a:t>
            </a:r>
            <a:r>
              <a:rPr lang="en-GB" sz="1800" b="1" dirty="0"/>
              <a:t>			</a:t>
            </a:r>
            <a:r>
              <a:rPr lang="en-GB" sz="1800" b="1" dirty="0" smtClean="0"/>
              <a:t>		</a:t>
            </a:r>
            <a:endParaRPr lang="en-GB" sz="1800" b="1" dirty="0"/>
          </a:p>
          <a:p>
            <a:pPr>
              <a:lnSpc>
                <a:spcPct val="80000"/>
              </a:lnSpc>
              <a:buFontTx/>
              <a:buNone/>
            </a:pPr>
            <a:r>
              <a:rPr lang="en-GB" sz="1800" b="1" dirty="0" smtClean="0"/>
              <a:t>J. Thompson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J. Rolph</a:t>
            </a:r>
            <a:endParaRPr lang="en-GB" sz="1800" b="1" dirty="0"/>
          </a:p>
          <a:p>
            <a:pPr>
              <a:lnSpc>
                <a:spcPct val="80000"/>
              </a:lnSpc>
              <a:buFontTx/>
              <a:buNone/>
            </a:pPr>
            <a:r>
              <a:rPr lang="en-GB" sz="1800" b="1" dirty="0"/>
              <a:t>Sub- </a:t>
            </a:r>
            <a:r>
              <a:rPr lang="en-GB" sz="1800" b="1" dirty="0" smtClean="0"/>
              <a:t>J. Ridges</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March 8</a:t>
            </a:r>
            <a:r>
              <a:rPr lang="en-GB" sz="4000" b="1" baseline="30000" dirty="0" smtClean="0"/>
              <a:t>th</a:t>
            </a:r>
            <a:r>
              <a:rPr lang="en-GB" sz="4000" b="1" dirty="0" smtClean="0"/>
              <a:t>  1992 </a:t>
            </a:r>
            <a:r>
              <a:rPr lang="en-GB" sz="2400" b="1" dirty="0"/>
              <a:t/>
            </a:r>
            <a:br>
              <a:rPr lang="en-GB" sz="2400" b="1" dirty="0"/>
            </a:br>
            <a:r>
              <a:rPr lang="en-GB" sz="2400" b="1" dirty="0" smtClean="0"/>
              <a:t>Cherwell &amp; District  U13 Supp Cup 1</a:t>
            </a:r>
            <a:r>
              <a:rPr lang="en-GB" sz="2400" b="1" baseline="30000" dirty="0" smtClean="0"/>
              <a:t>st</a:t>
            </a:r>
            <a:r>
              <a:rPr lang="en-GB" sz="2400" b="1" dirty="0" smtClean="0"/>
              <a:t> Leg </a:t>
            </a:r>
            <a:r>
              <a:rPr lang="en-GB" sz="2400" b="1" dirty="0"/>
              <a:t>-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Banbury A  3 V 0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A. Kennedy</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p>
          <a:p>
            <a:pPr>
              <a:lnSpc>
                <a:spcPct val="80000"/>
              </a:lnSpc>
              <a:buFontTx/>
              <a:buNone/>
            </a:pPr>
            <a:r>
              <a:rPr lang="en-GB" sz="1800" b="1" dirty="0" smtClean="0"/>
              <a:t>S. Boulton</a:t>
            </a:r>
            <a:r>
              <a:rPr lang="en-GB" sz="1800" b="1" dirty="0"/>
              <a:t>				</a:t>
            </a:r>
            <a:r>
              <a:rPr lang="en-GB" sz="1800" b="1" dirty="0" smtClean="0"/>
              <a:t>	</a:t>
            </a:r>
            <a:endParaRPr lang="en-GB" sz="1800" b="1" dirty="0"/>
          </a:p>
          <a:p>
            <a:pPr>
              <a:lnSpc>
                <a:spcPct val="80000"/>
              </a:lnSpc>
              <a:buFontTx/>
              <a:buNone/>
            </a:pPr>
            <a:r>
              <a:rPr lang="en-GB" sz="1800" b="1" dirty="0" smtClean="0"/>
              <a:t>S. Fenemore</a:t>
            </a:r>
            <a:r>
              <a:rPr lang="en-GB" sz="1800" b="1" dirty="0"/>
              <a:t>				</a:t>
            </a:r>
          </a:p>
          <a:p>
            <a:pPr>
              <a:lnSpc>
                <a:spcPct val="80000"/>
              </a:lnSpc>
              <a:buFontTx/>
              <a:buNone/>
            </a:pPr>
            <a:r>
              <a:rPr lang="en-GB" sz="1800" b="1" dirty="0" smtClean="0"/>
              <a:t>J. Ridges</a:t>
            </a:r>
            <a:r>
              <a:rPr lang="en-GB" sz="1800" b="1" dirty="0"/>
              <a:t>			</a:t>
            </a:r>
            <a:r>
              <a:rPr lang="en-GB" sz="1800" b="1" dirty="0" smtClean="0"/>
              <a:t>		</a:t>
            </a:r>
            <a:endParaRPr lang="en-GB" sz="1800" b="1" dirty="0"/>
          </a:p>
          <a:p>
            <a:pPr>
              <a:lnSpc>
                <a:spcPct val="80000"/>
              </a:lnSpc>
              <a:buFontTx/>
              <a:buNone/>
            </a:pPr>
            <a:r>
              <a:rPr lang="en-GB" sz="1800" b="1" dirty="0" smtClean="0"/>
              <a:t>J. Thompson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M. Vale</a:t>
            </a:r>
            <a:endParaRPr lang="en-GB" sz="1800" b="1" dirty="0"/>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March 15</a:t>
            </a:r>
            <a:r>
              <a:rPr lang="en-GB" sz="4000" b="1" baseline="30000" dirty="0" smtClean="0"/>
              <a:t>th</a:t>
            </a:r>
            <a:r>
              <a:rPr lang="en-GB" sz="4000" b="1" dirty="0" smtClean="0"/>
              <a:t>  1992 </a:t>
            </a:r>
            <a:r>
              <a:rPr lang="en-GB" sz="2400" b="1" dirty="0"/>
              <a:t/>
            </a:r>
            <a:br>
              <a:rPr lang="en-GB" sz="2400" b="1" dirty="0"/>
            </a:br>
            <a:r>
              <a:rPr lang="en-GB" sz="2400" b="1" dirty="0" smtClean="0"/>
              <a:t>Cherwell &amp; District  U13 Supp Cup 2</a:t>
            </a:r>
            <a:r>
              <a:rPr lang="en-GB" sz="2400" b="1" baseline="30000" dirty="0" smtClean="0"/>
              <a:t>nd</a:t>
            </a:r>
            <a:r>
              <a:rPr lang="en-GB" sz="2400" b="1" dirty="0" smtClean="0"/>
              <a:t> Leg </a:t>
            </a:r>
            <a:r>
              <a:rPr lang="en-GB" sz="2400" b="1" dirty="0"/>
              <a:t>-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3 v 3  Brackley A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Watts</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A. Kennedy</a:t>
            </a:r>
            <a:endParaRPr lang="en-GB" sz="1800" b="1" dirty="0"/>
          </a:p>
          <a:p>
            <a:pPr>
              <a:lnSpc>
                <a:spcPct val="80000"/>
              </a:lnSpc>
              <a:buFontTx/>
              <a:buNone/>
            </a:pPr>
            <a:r>
              <a:rPr lang="en-GB" sz="1800" b="1" dirty="0" smtClean="0"/>
              <a:t>S. Boulton</a:t>
            </a:r>
            <a:r>
              <a:rPr lang="en-GB" sz="1800" b="1" dirty="0"/>
              <a:t>			</a:t>
            </a:r>
            <a:r>
              <a:rPr lang="en-GB" sz="1800" b="1" dirty="0" smtClean="0"/>
              <a:t>Goal scorers	S. Maggs	</a:t>
            </a:r>
            <a:r>
              <a:rPr lang="en-GB" sz="1800" b="1" dirty="0"/>
              <a:t>	</a:t>
            </a:r>
          </a:p>
          <a:p>
            <a:pPr>
              <a:lnSpc>
                <a:spcPct val="80000"/>
              </a:lnSpc>
              <a:buFontTx/>
              <a:buNone/>
            </a:pPr>
            <a:r>
              <a:rPr lang="en-GB" sz="1800" b="1" dirty="0" smtClean="0"/>
              <a:t>S. Fisher</a:t>
            </a:r>
            <a:r>
              <a:rPr lang="en-GB" sz="1800" b="1" dirty="0"/>
              <a:t>				</a:t>
            </a:r>
            <a:r>
              <a:rPr lang="en-GB" sz="1800" b="1" dirty="0" smtClean="0"/>
              <a:t>		M. Bond 2</a:t>
            </a:r>
            <a:endParaRPr lang="en-GB" sz="1800" b="1" dirty="0"/>
          </a:p>
          <a:p>
            <a:pPr>
              <a:lnSpc>
                <a:spcPct val="80000"/>
              </a:lnSpc>
              <a:buFontTx/>
              <a:buNone/>
            </a:pPr>
            <a:r>
              <a:rPr lang="en-GB" sz="1800" b="1" dirty="0" smtClean="0"/>
              <a:t>S. Fenemore</a:t>
            </a:r>
            <a:r>
              <a:rPr lang="en-GB" sz="1800" b="1" dirty="0"/>
              <a:t>				</a:t>
            </a:r>
          </a:p>
          <a:p>
            <a:pPr>
              <a:lnSpc>
                <a:spcPct val="80000"/>
              </a:lnSpc>
              <a:buFontTx/>
              <a:buNone/>
            </a:pPr>
            <a:r>
              <a:rPr lang="en-GB" sz="1800" b="1" dirty="0" smtClean="0"/>
              <a:t>M. Vale</a:t>
            </a:r>
            <a:r>
              <a:rPr lang="en-GB" sz="1800" b="1" dirty="0"/>
              <a:t>			</a:t>
            </a:r>
            <a:r>
              <a:rPr lang="en-GB" sz="1800" b="1" dirty="0" smtClean="0"/>
              <a:t>		</a:t>
            </a:r>
            <a:endParaRPr lang="en-GB" sz="1800" b="1" dirty="0"/>
          </a:p>
          <a:p>
            <a:pPr>
              <a:lnSpc>
                <a:spcPct val="80000"/>
              </a:lnSpc>
              <a:buFontTx/>
              <a:buNone/>
            </a:pPr>
            <a:r>
              <a:rPr lang="en-GB" sz="1800" b="1" dirty="0" smtClean="0"/>
              <a:t>M. Bond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a:t>Sub- </a:t>
            </a:r>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March </a:t>
            </a:r>
            <a:r>
              <a:rPr lang="en-GB" sz="4000" b="1" dirty="0" smtClean="0"/>
              <a:t>22</a:t>
            </a:r>
            <a:r>
              <a:rPr lang="en-GB" sz="4000" b="1" baseline="30000" dirty="0" smtClean="0"/>
              <a:t>nd</a:t>
            </a:r>
            <a:r>
              <a:rPr lang="en-GB" sz="4000" b="1" dirty="0" smtClean="0"/>
              <a:t> </a:t>
            </a:r>
            <a:r>
              <a:rPr lang="en-GB" sz="4000" b="1" dirty="0" smtClean="0"/>
              <a:t>1992 </a:t>
            </a:r>
            <a:r>
              <a:rPr lang="en-GB" sz="2400" b="1" dirty="0"/>
              <a:t/>
            </a:r>
            <a:br>
              <a:rPr lang="en-GB" sz="2400" b="1" dirty="0"/>
            </a:br>
            <a:r>
              <a:rPr lang="en-GB" sz="2400" b="1" dirty="0" smtClean="0"/>
              <a:t>Cherwell &amp; District  U13 Supp Cup 2</a:t>
            </a:r>
            <a:r>
              <a:rPr lang="en-GB" sz="2400" b="1" baseline="30000" dirty="0" smtClean="0"/>
              <a:t>nd</a:t>
            </a:r>
            <a:r>
              <a:rPr lang="en-GB" sz="2400" b="1" dirty="0" smtClean="0"/>
              <a:t> Leg </a:t>
            </a:r>
            <a:r>
              <a:rPr lang="en-GB" sz="2400" b="1" dirty="0"/>
              <a:t>-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a:t>
            </a:r>
            <a:r>
              <a:rPr lang="en-GB" sz="2000" b="1" dirty="0" smtClean="0"/>
              <a:t>1 v 1  Steeple Claydon</a:t>
            </a:r>
            <a:r>
              <a:rPr lang="en-GB" sz="2000" b="1" dirty="0" smtClean="0"/>
              <a:t>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Watts</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A. Kennedy</a:t>
            </a:r>
            <a:endParaRPr lang="en-GB" sz="1800" b="1" dirty="0"/>
          </a:p>
          <a:p>
            <a:pPr>
              <a:lnSpc>
                <a:spcPct val="80000"/>
              </a:lnSpc>
              <a:buFontTx/>
              <a:buNone/>
            </a:pPr>
            <a:r>
              <a:rPr lang="en-GB" sz="1800" b="1" dirty="0" smtClean="0"/>
              <a:t>S. Boulton</a:t>
            </a:r>
            <a:r>
              <a:rPr lang="en-GB" sz="1800" b="1" dirty="0"/>
              <a:t>			</a:t>
            </a:r>
            <a:r>
              <a:rPr lang="en-GB" sz="1800" b="1" dirty="0" smtClean="0"/>
              <a:t>Goal scorers	</a:t>
            </a:r>
            <a:r>
              <a:rPr lang="en-GB" sz="1800" b="1" dirty="0" smtClean="0"/>
              <a:t>J. Thompson</a:t>
            </a:r>
            <a:r>
              <a:rPr lang="en-GB" sz="1800" b="1" dirty="0"/>
              <a:t>	</a:t>
            </a:r>
          </a:p>
          <a:p>
            <a:pPr>
              <a:lnSpc>
                <a:spcPct val="80000"/>
              </a:lnSpc>
              <a:buFontTx/>
              <a:buNone/>
            </a:pPr>
            <a:r>
              <a:rPr lang="en-GB" sz="1800" b="1" dirty="0" smtClean="0"/>
              <a:t>S. Fisher</a:t>
            </a:r>
            <a:r>
              <a:rPr lang="en-GB" sz="1800" b="1" dirty="0"/>
              <a:t>				</a:t>
            </a:r>
            <a:r>
              <a:rPr lang="en-GB" sz="1800" b="1" dirty="0" smtClean="0"/>
              <a:t>		</a:t>
            </a:r>
            <a:endParaRPr lang="en-GB" sz="1800" b="1" dirty="0"/>
          </a:p>
          <a:p>
            <a:pPr>
              <a:lnSpc>
                <a:spcPct val="80000"/>
              </a:lnSpc>
              <a:buFontTx/>
              <a:buNone/>
            </a:pPr>
            <a:r>
              <a:rPr lang="en-GB" sz="1800" b="1" dirty="0" smtClean="0"/>
              <a:t>S. Fenemore</a:t>
            </a:r>
            <a:r>
              <a:rPr lang="en-GB" sz="1800" b="1" dirty="0"/>
              <a:t>				</a:t>
            </a:r>
          </a:p>
          <a:p>
            <a:pPr>
              <a:lnSpc>
                <a:spcPct val="80000"/>
              </a:lnSpc>
              <a:buFontTx/>
              <a:buNone/>
            </a:pPr>
            <a:r>
              <a:rPr lang="en-GB" sz="1800" b="1" dirty="0" smtClean="0"/>
              <a:t>M. Vale</a:t>
            </a:r>
            <a:r>
              <a:rPr lang="en-GB" sz="1800" b="1" dirty="0"/>
              <a:t>			</a:t>
            </a:r>
            <a:r>
              <a:rPr lang="en-GB" sz="1800" b="1" dirty="0" smtClean="0"/>
              <a:t>		</a:t>
            </a:r>
            <a:endParaRPr lang="en-GB" sz="1800" b="1" dirty="0"/>
          </a:p>
          <a:p>
            <a:pPr>
              <a:lnSpc>
                <a:spcPct val="80000"/>
              </a:lnSpc>
              <a:buFontTx/>
              <a:buNone/>
            </a:pPr>
            <a:r>
              <a:rPr lang="en-GB" sz="1800" b="1" dirty="0" smtClean="0"/>
              <a:t>M. Bond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a:t>Sub- </a:t>
            </a:r>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April 5</a:t>
            </a:r>
            <a:r>
              <a:rPr lang="en-GB" sz="4000" b="1" baseline="30000" dirty="0" smtClean="0"/>
              <a:t>th</a:t>
            </a:r>
            <a:r>
              <a:rPr lang="en-GB" sz="4000" b="1" dirty="0" smtClean="0"/>
              <a:t>  1992 </a:t>
            </a:r>
            <a:r>
              <a:rPr lang="en-GB" sz="2400" b="1" dirty="0"/>
              <a:t/>
            </a:r>
            <a:br>
              <a:rPr lang="en-GB" sz="2400" b="1" dirty="0"/>
            </a:br>
            <a:r>
              <a:rPr lang="en-GB" sz="2400" b="1" dirty="0" smtClean="0"/>
              <a:t>Cherwell &amp; District  U13 Supp Cup 2</a:t>
            </a:r>
            <a:r>
              <a:rPr lang="en-GB" sz="2400" b="1" baseline="30000" dirty="0" smtClean="0"/>
              <a:t>nd</a:t>
            </a:r>
            <a:r>
              <a:rPr lang="en-GB" sz="2400" b="1" dirty="0" smtClean="0"/>
              <a:t> Leg </a:t>
            </a:r>
            <a:r>
              <a:rPr lang="en-GB" sz="2400" b="1" dirty="0"/>
              <a:t>-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1 v 5  Banbury A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Watts</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A. Kennedy</a:t>
            </a:r>
            <a:endParaRPr lang="en-GB" sz="1800" b="1" dirty="0"/>
          </a:p>
          <a:p>
            <a:pPr>
              <a:lnSpc>
                <a:spcPct val="80000"/>
              </a:lnSpc>
              <a:buFontTx/>
              <a:buNone/>
            </a:pPr>
            <a:r>
              <a:rPr lang="en-GB" sz="1800" b="1" dirty="0" smtClean="0"/>
              <a:t>S. Maggs	</a:t>
            </a:r>
            <a:r>
              <a:rPr lang="en-GB" sz="1800" b="1" dirty="0"/>
              <a:t>			</a:t>
            </a:r>
            <a:r>
              <a:rPr lang="en-GB" sz="1800" b="1" dirty="0" smtClean="0"/>
              <a:t>Goal scorers	S. Fenemore	</a:t>
            </a:r>
            <a:endParaRPr lang="en-GB" sz="1800" b="1" dirty="0"/>
          </a:p>
          <a:p>
            <a:pPr>
              <a:lnSpc>
                <a:spcPct val="80000"/>
              </a:lnSpc>
              <a:buFontTx/>
              <a:buNone/>
            </a:pPr>
            <a:r>
              <a:rPr lang="en-GB" sz="1800" b="1" dirty="0" smtClean="0"/>
              <a:t>S. Fisher</a:t>
            </a:r>
            <a:r>
              <a:rPr lang="en-GB" sz="1800" b="1" dirty="0"/>
              <a:t>				</a:t>
            </a:r>
            <a:r>
              <a:rPr lang="en-GB" sz="1800" b="1" dirty="0" smtClean="0"/>
              <a:t>	</a:t>
            </a:r>
            <a:endParaRPr lang="en-GB" sz="1800" b="1" dirty="0"/>
          </a:p>
          <a:p>
            <a:pPr>
              <a:lnSpc>
                <a:spcPct val="80000"/>
              </a:lnSpc>
              <a:buFontTx/>
              <a:buNone/>
            </a:pPr>
            <a:r>
              <a:rPr lang="en-GB" sz="1800" b="1" dirty="0" smtClean="0"/>
              <a:t>S. Fenemore</a:t>
            </a:r>
            <a:r>
              <a:rPr lang="en-GB" sz="1800" b="1" dirty="0"/>
              <a:t>				</a:t>
            </a:r>
          </a:p>
          <a:p>
            <a:pPr>
              <a:lnSpc>
                <a:spcPct val="80000"/>
              </a:lnSpc>
              <a:buFontTx/>
              <a:buNone/>
            </a:pPr>
            <a:r>
              <a:rPr lang="en-GB" sz="1800" b="1" dirty="0" smtClean="0"/>
              <a:t>J. Rolph</a:t>
            </a:r>
            <a:r>
              <a:rPr lang="en-GB" sz="1800" b="1" dirty="0"/>
              <a:t>			</a:t>
            </a:r>
            <a:r>
              <a:rPr lang="en-GB" sz="1800" b="1" dirty="0" smtClean="0"/>
              <a:t>		</a:t>
            </a:r>
            <a:endParaRPr lang="en-GB" sz="1800" b="1" dirty="0"/>
          </a:p>
          <a:p>
            <a:pPr>
              <a:lnSpc>
                <a:spcPct val="80000"/>
              </a:lnSpc>
              <a:buFontTx/>
              <a:buNone/>
            </a:pPr>
            <a:r>
              <a:rPr lang="en-GB" sz="1800" b="1" dirty="0" smtClean="0"/>
              <a:t>J. Thompson			</a:t>
            </a:r>
            <a:endParaRPr lang="en-GB" sz="1800" b="1" dirty="0"/>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M. Vale</a:t>
            </a:r>
            <a:endParaRPr lang="en-GB" sz="1800" b="1" dirty="0"/>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smtClean="0"/>
              <a:t>April </a:t>
            </a:r>
            <a:r>
              <a:rPr lang="en-GB" sz="4000" b="1" smtClean="0"/>
              <a:t>?</a:t>
            </a:r>
            <a:r>
              <a:rPr lang="en-GB" sz="4000" b="1" smtClean="0"/>
              <a:t>  </a:t>
            </a:r>
            <a:r>
              <a:rPr lang="en-GB" sz="4000" b="1" dirty="0" smtClean="0"/>
              <a:t>1992 </a:t>
            </a:r>
            <a:r>
              <a:rPr lang="en-GB" sz="2400" b="1" dirty="0"/>
              <a:t/>
            </a:r>
            <a:br>
              <a:rPr lang="en-GB" sz="2400" b="1" dirty="0"/>
            </a:br>
            <a:r>
              <a:rPr lang="en-GB" sz="2400" b="1" dirty="0" smtClean="0"/>
              <a:t>Cherwell &amp; District  U13 Supp Cup </a:t>
            </a:r>
            <a:r>
              <a:rPr lang="en-GB" sz="2400" b="1" dirty="0" smtClean="0"/>
              <a:t>Final</a:t>
            </a:r>
            <a:r>
              <a:rPr lang="en-GB" sz="2400" b="1" dirty="0" smtClean="0"/>
              <a:t> </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a:t>
            </a:r>
            <a:r>
              <a:rPr lang="en-GB" sz="2000" b="1" dirty="0" smtClean="0"/>
              <a:t>? V ?   ????????</a:t>
            </a:r>
            <a:r>
              <a:rPr lang="en-GB" sz="2000" b="1" dirty="0" smtClean="0"/>
              <a:t>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Watts</a:t>
            </a:r>
            <a:endParaRPr lang="en-GB" sz="1800" b="1" dirty="0"/>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A. Kennedy</a:t>
            </a:r>
            <a:endParaRPr lang="en-GB" sz="1800" b="1" dirty="0"/>
          </a:p>
          <a:p>
            <a:pPr>
              <a:lnSpc>
                <a:spcPct val="80000"/>
              </a:lnSpc>
              <a:buFontTx/>
              <a:buNone/>
            </a:pPr>
            <a:r>
              <a:rPr lang="en-GB" sz="1800" b="1" dirty="0" smtClean="0"/>
              <a:t>S. Maggs	</a:t>
            </a:r>
            <a:r>
              <a:rPr lang="en-GB" sz="1800" b="1" dirty="0"/>
              <a:t>			</a:t>
            </a:r>
            <a:r>
              <a:rPr lang="en-GB" sz="1800" b="1" dirty="0" smtClean="0"/>
              <a:t>Goal scorers		</a:t>
            </a:r>
            <a:endParaRPr lang="en-GB" sz="1800" b="1" dirty="0"/>
          </a:p>
          <a:p>
            <a:pPr>
              <a:lnSpc>
                <a:spcPct val="80000"/>
              </a:lnSpc>
              <a:buFontTx/>
              <a:buNone/>
            </a:pPr>
            <a:r>
              <a:rPr lang="en-GB" sz="1800" b="1" dirty="0" smtClean="0"/>
              <a:t>S. Fisher</a:t>
            </a:r>
            <a:r>
              <a:rPr lang="en-GB" sz="1800" b="1" dirty="0"/>
              <a:t>				</a:t>
            </a:r>
            <a:r>
              <a:rPr lang="en-GB" sz="1800" b="1" dirty="0" smtClean="0"/>
              <a:t>	</a:t>
            </a:r>
            <a:endParaRPr lang="en-GB" sz="1800" b="1" dirty="0"/>
          </a:p>
          <a:p>
            <a:pPr>
              <a:lnSpc>
                <a:spcPct val="80000"/>
              </a:lnSpc>
              <a:buFontTx/>
              <a:buNone/>
            </a:pPr>
            <a:r>
              <a:rPr lang="en-GB" sz="1800" b="1" dirty="0" smtClean="0"/>
              <a:t>S. Fenemore</a:t>
            </a:r>
            <a:r>
              <a:rPr lang="en-GB" sz="1800" b="1" dirty="0"/>
              <a:t>				</a:t>
            </a:r>
          </a:p>
          <a:p>
            <a:pPr>
              <a:lnSpc>
                <a:spcPct val="80000"/>
              </a:lnSpc>
              <a:buFontTx/>
              <a:buNone/>
            </a:pPr>
            <a:r>
              <a:rPr lang="en-GB" sz="1800" b="1" dirty="0" smtClean="0"/>
              <a:t>J. Rolph</a:t>
            </a:r>
            <a:r>
              <a:rPr lang="en-GB" sz="1800" b="1" dirty="0"/>
              <a:t>			</a:t>
            </a:r>
            <a:r>
              <a:rPr lang="en-GB" sz="1800" b="1" dirty="0" smtClean="0"/>
              <a:t>		</a:t>
            </a:r>
            <a:endParaRPr lang="en-GB" sz="1800" b="1" dirty="0"/>
          </a:p>
          <a:p>
            <a:pPr>
              <a:lnSpc>
                <a:spcPct val="80000"/>
              </a:lnSpc>
              <a:buFontTx/>
              <a:buNone/>
            </a:pPr>
            <a:r>
              <a:rPr lang="en-GB" sz="1800" b="1" dirty="0" smtClean="0"/>
              <a:t>J. Thompson			</a:t>
            </a:r>
            <a:endParaRPr lang="en-GB" sz="1800" b="1" dirty="0"/>
          </a:p>
          <a:p>
            <a:pPr>
              <a:lnSpc>
                <a:spcPct val="80000"/>
              </a:lnSpc>
              <a:buFontTx/>
              <a:buNone/>
            </a:pPr>
            <a:r>
              <a:rPr lang="en-GB" sz="1800" b="1" dirty="0" smtClean="0"/>
              <a:t>M. </a:t>
            </a:r>
            <a:r>
              <a:rPr lang="en-GB" sz="1800" b="1" dirty="0" smtClean="0"/>
              <a:t>Vale</a:t>
            </a:r>
            <a:r>
              <a:rPr lang="en-GB" sz="1800" b="1" dirty="0"/>
              <a:t>		</a:t>
            </a:r>
          </a:p>
          <a:p>
            <a:pPr>
              <a:lnSpc>
                <a:spcPct val="80000"/>
              </a:lnSpc>
              <a:buFontTx/>
              <a:buNone/>
            </a:pPr>
            <a:r>
              <a:rPr lang="en-GB" sz="1800" b="1" dirty="0"/>
              <a:t>Sub- </a:t>
            </a:r>
            <a:r>
              <a:rPr lang="en-GB" sz="1800" b="1" dirty="0" smtClean="0"/>
              <a:t>M</a:t>
            </a:r>
            <a:r>
              <a:rPr lang="en-GB" sz="1800" b="1" dirty="0" smtClean="0"/>
              <a:t>. Bond</a:t>
            </a:r>
            <a:endParaRPr lang="en-GB" sz="1800" b="1" dirty="0"/>
          </a:p>
          <a:p>
            <a:pPr>
              <a:lnSpc>
                <a:spcPct val="80000"/>
              </a:lnSpc>
              <a:buFontTx/>
              <a:buNone/>
            </a:pPr>
            <a:r>
              <a:rPr lang="en-GB" sz="1800" b="1" dirty="0"/>
              <a:t>Sub- </a:t>
            </a:r>
            <a:r>
              <a:rPr lang="en-GB" sz="1800" b="1" dirty="0" smtClean="0"/>
              <a:t>J. Ridges</a:t>
            </a:r>
          </a:p>
          <a:p>
            <a:pPr>
              <a:lnSpc>
                <a:spcPct val="80000"/>
              </a:lnSpc>
              <a:buFontTx/>
              <a:buNone/>
            </a:pPr>
            <a:r>
              <a:rPr lang="en-GB" sz="1800" b="1" dirty="0" smtClean="0"/>
              <a:t>Sub- A. Pearce</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15</a:t>
            </a:r>
            <a:r>
              <a:rPr lang="en-GB" sz="4000" b="1" baseline="30000" dirty="0" smtClean="0"/>
              <a:t>th</a:t>
            </a:r>
            <a:r>
              <a:rPr lang="en-GB" sz="4000" b="1" dirty="0" smtClean="0"/>
              <a:t> 1991 </a:t>
            </a:r>
            <a:r>
              <a:rPr lang="en-GB" sz="2400" b="1" dirty="0"/>
              <a:t/>
            </a:r>
            <a:br>
              <a:rPr lang="en-GB" sz="2400" b="1" dirty="0"/>
            </a:br>
            <a:r>
              <a:rPr lang="en-GB" sz="2400" b="1" dirty="0" smtClean="0"/>
              <a:t> Cherwell &amp; District U13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Banbury B  1 v 4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M. Vale</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a:t>S. </a:t>
            </a:r>
            <a:r>
              <a:rPr lang="en-GB" sz="1800" b="1" dirty="0" smtClean="0"/>
              <a:t>Fisher</a:t>
            </a:r>
            <a:r>
              <a:rPr lang="en-GB" sz="1800" b="1" dirty="0"/>
              <a:t>			</a:t>
            </a:r>
            <a:r>
              <a:rPr lang="en-GB" sz="1800" b="1" dirty="0" smtClean="0"/>
              <a:t>	Goal </a:t>
            </a:r>
            <a:r>
              <a:rPr lang="en-GB" sz="1800" b="1" dirty="0"/>
              <a:t>scorers	</a:t>
            </a:r>
            <a:r>
              <a:rPr lang="en-GB" sz="1800" b="1" dirty="0" smtClean="0"/>
              <a:t>M. Bond</a:t>
            </a:r>
            <a:endParaRPr lang="en-GB" sz="1800" b="1" dirty="0"/>
          </a:p>
          <a:p>
            <a:pPr>
              <a:lnSpc>
                <a:spcPct val="80000"/>
              </a:lnSpc>
              <a:buFontTx/>
              <a:buNone/>
            </a:pPr>
            <a:r>
              <a:rPr lang="en-GB" sz="1800" b="1" dirty="0" smtClean="0"/>
              <a:t>A. Kennedy</a:t>
            </a:r>
            <a:r>
              <a:rPr lang="en-GB" sz="1800" b="1" dirty="0"/>
              <a:t>					</a:t>
            </a:r>
            <a:r>
              <a:rPr lang="en-GB" sz="1800" b="1" dirty="0" smtClean="0"/>
              <a:t>A. Kennedy</a:t>
            </a:r>
            <a:endParaRPr lang="en-GB" sz="1800" b="1" dirty="0"/>
          </a:p>
          <a:p>
            <a:pPr>
              <a:lnSpc>
                <a:spcPct val="80000"/>
              </a:lnSpc>
              <a:buFontTx/>
              <a:buNone/>
            </a:pPr>
            <a:r>
              <a:rPr lang="en-GB" sz="1800" b="1" dirty="0" smtClean="0"/>
              <a:t>D. Watts</a:t>
            </a:r>
            <a:r>
              <a:rPr lang="en-GB" sz="1800" b="1" dirty="0"/>
              <a:t>					</a:t>
            </a:r>
            <a:r>
              <a:rPr lang="en-GB" sz="1800" b="1" dirty="0" smtClean="0"/>
              <a:t>	S. Fenemore</a:t>
            </a:r>
            <a:endParaRPr lang="en-GB" sz="1800" b="1" dirty="0"/>
          </a:p>
          <a:p>
            <a:pPr>
              <a:lnSpc>
                <a:spcPct val="80000"/>
              </a:lnSpc>
              <a:buFontTx/>
              <a:buNone/>
            </a:pPr>
            <a:r>
              <a:rPr lang="en-GB" sz="1800" b="1" dirty="0" smtClean="0"/>
              <a:t>M. Bond	</a:t>
            </a:r>
            <a:r>
              <a:rPr lang="en-GB" sz="1800" b="1" dirty="0"/>
              <a:t>				</a:t>
            </a:r>
            <a:r>
              <a:rPr lang="en-GB" sz="1800" b="1" dirty="0" smtClean="0"/>
              <a:t>	J. Ridges</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S. Fenemore</a:t>
            </a:r>
            <a:r>
              <a:rPr lang="en-GB" sz="1800" b="1" dirty="0"/>
              <a:t>			</a:t>
            </a:r>
          </a:p>
          <a:p>
            <a:pPr>
              <a:lnSpc>
                <a:spcPct val="80000"/>
              </a:lnSpc>
              <a:buFontTx/>
              <a:buNone/>
            </a:pPr>
            <a:r>
              <a:rPr lang="en-GB" sz="1800" b="1" dirty="0"/>
              <a:t>Sub- </a:t>
            </a:r>
            <a:r>
              <a:rPr lang="en-GB" sz="1800" b="1" dirty="0" smtClean="0"/>
              <a:t>J. Rolph</a:t>
            </a:r>
            <a:endParaRPr lang="en-GB" sz="1800" b="1" dirty="0"/>
          </a:p>
          <a:p>
            <a:pPr>
              <a:lnSpc>
                <a:spcPct val="80000"/>
              </a:lnSpc>
              <a:buFontTx/>
              <a:buNone/>
            </a:pPr>
            <a:r>
              <a:rPr lang="en-GB" sz="1800" b="1" dirty="0"/>
              <a:t>Sub- </a:t>
            </a:r>
            <a:r>
              <a:rPr lang="en-GB" sz="1800" b="1" dirty="0" smtClean="0"/>
              <a:t>J. Ridges</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22</a:t>
            </a:r>
            <a:r>
              <a:rPr lang="en-GB" sz="4000" b="1" baseline="30000" dirty="0" smtClean="0"/>
              <a:t>nd</a:t>
            </a:r>
            <a:r>
              <a:rPr lang="en-GB" sz="4000" b="1" dirty="0" smtClean="0"/>
              <a:t> 1991 </a:t>
            </a:r>
            <a:r>
              <a:rPr lang="en-GB" sz="2400" b="1" dirty="0"/>
              <a:t/>
            </a:r>
            <a:br>
              <a:rPr lang="en-GB" sz="2400" b="1" dirty="0"/>
            </a:br>
            <a:r>
              <a:rPr lang="en-GB" sz="2400" b="1" dirty="0" smtClean="0"/>
              <a:t>Cherwell &amp; District  U13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3 v 0  Banbury B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J. Rolph</a:t>
            </a:r>
            <a:r>
              <a:rPr lang="en-GB" sz="1800" b="1" dirty="0"/>
              <a:t>			</a:t>
            </a:r>
            <a:r>
              <a:rPr lang="en-GB" sz="1800" b="1" dirty="0" smtClean="0"/>
              <a:t>	Goal </a:t>
            </a:r>
            <a:r>
              <a:rPr lang="en-GB" sz="1800" b="1" dirty="0"/>
              <a:t>scorers	</a:t>
            </a:r>
            <a:r>
              <a:rPr lang="en-GB" sz="1800" b="1" dirty="0" smtClean="0"/>
              <a:t>J. Pearce</a:t>
            </a:r>
            <a:endParaRPr lang="en-GB" sz="1800" b="1" dirty="0"/>
          </a:p>
          <a:p>
            <a:pPr>
              <a:lnSpc>
                <a:spcPct val="80000"/>
              </a:lnSpc>
              <a:buFontTx/>
              <a:buNone/>
            </a:pPr>
            <a:r>
              <a:rPr lang="en-GB" sz="1800" b="1" dirty="0" smtClean="0"/>
              <a:t>A. Kennedy</a:t>
            </a:r>
            <a:r>
              <a:rPr lang="en-GB" sz="1800" b="1" dirty="0"/>
              <a:t>					</a:t>
            </a:r>
            <a:r>
              <a:rPr lang="en-GB" sz="1800" b="1" dirty="0" smtClean="0"/>
              <a:t>A. Kennedy</a:t>
            </a:r>
            <a:endParaRPr lang="en-GB" sz="1800" b="1" dirty="0"/>
          </a:p>
          <a:p>
            <a:pPr>
              <a:lnSpc>
                <a:spcPct val="80000"/>
              </a:lnSpc>
              <a:buFontTx/>
              <a:buNone/>
            </a:pPr>
            <a:r>
              <a:rPr lang="en-GB" sz="1800" b="1" dirty="0" smtClean="0"/>
              <a:t>D. Watts</a:t>
            </a:r>
            <a:r>
              <a:rPr lang="en-GB" sz="1800" b="1" dirty="0"/>
              <a:t>				</a:t>
            </a:r>
            <a:r>
              <a:rPr lang="en-GB" sz="1800" b="1" dirty="0" smtClean="0"/>
              <a:t>		M. Bond</a:t>
            </a:r>
            <a:endParaRPr lang="en-GB" sz="1800" b="1" dirty="0"/>
          </a:p>
          <a:p>
            <a:pPr>
              <a:lnSpc>
                <a:spcPct val="80000"/>
              </a:lnSpc>
              <a:buFontTx/>
              <a:buNone/>
            </a:pPr>
            <a:r>
              <a:rPr lang="en-GB" sz="1800" b="1" dirty="0" smtClean="0"/>
              <a:t>S. Fenemore</a:t>
            </a:r>
            <a:r>
              <a:rPr lang="en-GB" sz="1800" b="1" dirty="0"/>
              <a:t>				</a:t>
            </a:r>
            <a:r>
              <a:rPr lang="en-GB" sz="1800" b="1" dirty="0" smtClean="0"/>
              <a:t>		</a:t>
            </a:r>
            <a:endParaRPr lang="en-GB" sz="1800" b="1" dirty="0"/>
          </a:p>
          <a:p>
            <a:pPr>
              <a:lnSpc>
                <a:spcPct val="80000"/>
              </a:lnSpc>
              <a:buFontTx/>
              <a:buNone/>
            </a:pPr>
            <a:r>
              <a:rPr lang="en-GB" sz="1800" b="1" dirty="0" smtClean="0"/>
              <a:t>M. Vale</a:t>
            </a:r>
            <a:r>
              <a:rPr lang="en-GB" sz="1800" b="1" dirty="0"/>
              <a:t>		</a:t>
            </a:r>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J. Thompson</a:t>
            </a:r>
            <a:endParaRPr lang="en-GB" sz="1800" b="1" dirty="0"/>
          </a:p>
          <a:p>
            <a:pPr>
              <a:lnSpc>
                <a:spcPct val="80000"/>
              </a:lnSpc>
              <a:buFontTx/>
              <a:buNone/>
            </a:pPr>
            <a:r>
              <a:rPr lang="en-GB" sz="1800" b="1" dirty="0"/>
              <a:t>Sub- </a:t>
            </a:r>
            <a:r>
              <a:rPr lang="en-GB" sz="1800" b="1" dirty="0" smtClean="0"/>
              <a:t>J. Ridges</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a:t>September </a:t>
            </a:r>
            <a:r>
              <a:rPr lang="en-GB" sz="4000" b="1" dirty="0" smtClean="0"/>
              <a:t>27</a:t>
            </a:r>
            <a:r>
              <a:rPr lang="en-GB" sz="4000" b="1" baseline="30000" dirty="0" smtClean="0"/>
              <a:t>th</a:t>
            </a:r>
            <a:r>
              <a:rPr lang="en-GB" sz="4000" b="1" dirty="0" smtClean="0"/>
              <a:t> 1991 </a:t>
            </a:r>
            <a:r>
              <a:rPr lang="en-GB" sz="2400" b="1" dirty="0"/>
              <a:t/>
            </a:r>
            <a:br>
              <a:rPr lang="en-GB" sz="2400" b="1" dirty="0"/>
            </a:br>
            <a:r>
              <a:rPr lang="en-GB" sz="2400" b="1" dirty="0" smtClean="0"/>
              <a:t>Cherwell &amp; District  U13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2 v 7  Brackley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M. Vale</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J. Rolph</a:t>
            </a:r>
            <a:r>
              <a:rPr lang="en-GB" sz="1800" b="1" dirty="0"/>
              <a:t>			</a:t>
            </a:r>
            <a:r>
              <a:rPr lang="en-GB" sz="1800" b="1" dirty="0" smtClean="0"/>
              <a:t>	Goal </a:t>
            </a:r>
            <a:r>
              <a:rPr lang="en-GB" sz="1800" b="1" dirty="0"/>
              <a:t>scorers	</a:t>
            </a:r>
            <a:r>
              <a:rPr lang="en-GB" sz="1800" b="1" dirty="0" smtClean="0"/>
              <a:t>J. Ridges</a:t>
            </a:r>
            <a:endParaRPr lang="en-GB" sz="1800" b="1" dirty="0"/>
          </a:p>
          <a:p>
            <a:pPr>
              <a:lnSpc>
                <a:spcPct val="80000"/>
              </a:lnSpc>
              <a:buFontTx/>
              <a:buNone/>
            </a:pPr>
            <a:r>
              <a:rPr lang="en-GB" sz="1800" b="1" dirty="0" smtClean="0"/>
              <a:t>A. Kennedy</a:t>
            </a:r>
            <a:r>
              <a:rPr lang="en-GB" sz="1800" b="1" dirty="0"/>
              <a:t>					</a:t>
            </a:r>
            <a:r>
              <a:rPr lang="en-GB" sz="1800" b="1" dirty="0" smtClean="0"/>
              <a:t>Own goal</a:t>
            </a:r>
            <a:endParaRPr lang="en-GB" sz="1800" b="1" dirty="0"/>
          </a:p>
          <a:p>
            <a:pPr>
              <a:lnSpc>
                <a:spcPct val="80000"/>
              </a:lnSpc>
              <a:buFontTx/>
              <a:buNone/>
            </a:pPr>
            <a:r>
              <a:rPr lang="en-GB" sz="1800" b="1" dirty="0" smtClean="0"/>
              <a:t>D. Watts</a:t>
            </a:r>
            <a:r>
              <a:rPr lang="en-GB" sz="1800" b="1" dirty="0"/>
              <a:t>				</a:t>
            </a:r>
            <a:r>
              <a:rPr lang="en-GB" sz="1800" b="1" dirty="0" smtClean="0"/>
              <a:t>		</a:t>
            </a:r>
            <a:endParaRPr lang="en-GB" sz="1800" b="1" dirty="0"/>
          </a:p>
          <a:p>
            <a:pPr>
              <a:lnSpc>
                <a:spcPct val="80000"/>
              </a:lnSpc>
              <a:buFontTx/>
              <a:buNone/>
            </a:pPr>
            <a:r>
              <a:rPr lang="en-GB" sz="1800" b="1" dirty="0" smtClean="0"/>
              <a:t>S. Fenemore</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D. Baker</a:t>
            </a:r>
            <a:endParaRPr lang="en-GB" sz="1800" b="1" dirty="0"/>
          </a:p>
          <a:p>
            <a:pPr>
              <a:lnSpc>
                <a:spcPct val="80000"/>
              </a:lnSpc>
              <a:buFontTx/>
              <a:buNone/>
            </a:pPr>
            <a:r>
              <a:rPr lang="en-GB" sz="1800" b="1" dirty="0"/>
              <a:t>Sub- </a:t>
            </a:r>
            <a:r>
              <a:rPr lang="en-GB" sz="1800" b="1" dirty="0" smtClean="0"/>
              <a:t>J. Ridges</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October 6</a:t>
            </a:r>
            <a:r>
              <a:rPr lang="en-GB" sz="4000" b="1" baseline="30000" dirty="0" smtClean="0"/>
              <a:t>th</a:t>
            </a:r>
            <a:r>
              <a:rPr lang="en-GB" sz="4000" b="1" dirty="0" smtClean="0"/>
              <a:t>  1991 </a:t>
            </a:r>
            <a:r>
              <a:rPr lang="en-GB" sz="2400" b="1" dirty="0"/>
              <a:t/>
            </a:r>
            <a:br>
              <a:rPr lang="en-GB" sz="2400" b="1" dirty="0"/>
            </a:br>
            <a:r>
              <a:rPr lang="en-GB" sz="2400" b="1" dirty="0" smtClean="0"/>
              <a:t>Cherwell &amp; District  U13 </a:t>
            </a:r>
            <a:r>
              <a:rPr lang="en-GB" sz="2400" b="1" dirty="0"/>
              <a:t>League - </a:t>
            </a:r>
            <a:r>
              <a:rPr lang="en-GB" sz="2400" b="1" dirty="0" smtClean="0"/>
              <a:t>Home</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Middleton  6 v 2  Bloxham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A. Kennedy 3</a:t>
            </a:r>
            <a:endParaRPr lang="en-GB" sz="1800" b="1" dirty="0"/>
          </a:p>
          <a:p>
            <a:pPr>
              <a:lnSpc>
                <a:spcPct val="80000"/>
              </a:lnSpc>
              <a:buFontTx/>
              <a:buNone/>
            </a:pPr>
            <a:r>
              <a:rPr lang="en-GB" sz="1800" b="1" dirty="0" smtClean="0"/>
              <a:t>A. Kennedy</a:t>
            </a:r>
            <a:r>
              <a:rPr lang="en-GB" sz="1800" b="1" dirty="0"/>
              <a:t>					</a:t>
            </a:r>
            <a:r>
              <a:rPr lang="en-GB" sz="1800" b="1" dirty="0" smtClean="0"/>
              <a:t>D. Watts</a:t>
            </a:r>
            <a:endParaRPr lang="en-GB" sz="1800" b="1" dirty="0"/>
          </a:p>
          <a:p>
            <a:pPr>
              <a:lnSpc>
                <a:spcPct val="80000"/>
              </a:lnSpc>
              <a:buFontTx/>
              <a:buNone/>
            </a:pPr>
            <a:r>
              <a:rPr lang="en-GB" sz="1800" b="1" dirty="0" smtClean="0"/>
              <a:t>D. Watts</a:t>
            </a:r>
            <a:r>
              <a:rPr lang="en-GB" sz="1800" b="1" dirty="0"/>
              <a:t>				</a:t>
            </a:r>
            <a:r>
              <a:rPr lang="en-GB" sz="1800" b="1" dirty="0" smtClean="0"/>
              <a:t>		M. Bond</a:t>
            </a:r>
            <a:endParaRPr lang="en-GB" sz="1800" b="1" dirty="0"/>
          </a:p>
          <a:p>
            <a:pPr>
              <a:lnSpc>
                <a:spcPct val="80000"/>
              </a:lnSpc>
              <a:buFontTx/>
              <a:buNone/>
            </a:pPr>
            <a:r>
              <a:rPr lang="en-GB" sz="1800" b="1" dirty="0" smtClean="0"/>
              <a:t>S. Fenemore</a:t>
            </a:r>
            <a:r>
              <a:rPr lang="en-GB" sz="1800" b="1" dirty="0"/>
              <a:t>				</a:t>
            </a:r>
            <a:r>
              <a:rPr lang="en-GB" sz="1800" b="1" dirty="0" smtClean="0"/>
              <a:t>	M. Vale</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M. Vale</a:t>
            </a:r>
            <a:endParaRPr lang="en-GB" sz="1800" b="1" dirty="0"/>
          </a:p>
          <a:p>
            <a:pPr>
              <a:lnSpc>
                <a:spcPct val="80000"/>
              </a:lnSpc>
              <a:buFontTx/>
              <a:buNone/>
            </a:pPr>
            <a:r>
              <a:rPr lang="en-GB" sz="1800" b="1" dirty="0"/>
              <a:t>Sub- </a:t>
            </a:r>
            <a:r>
              <a:rPr lang="en-GB" sz="1800" b="1" dirty="0" smtClean="0"/>
              <a:t>A. Pearce</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October 13</a:t>
            </a:r>
            <a:r>
              <a:rPr lang="en-GB" sz="4000" b="1" baseline="30000" dirty="0" smtClean="0"/>
              <a:t>th</a:t>
            </a:r>
            <a:r>
              <a:rPr lang="en-GB" sz="4000" b="1" dirty="0" smtClean="0"/>
              <a:t>  1991 </a:t>
            </a:r>
            <a:r>
              <a:rPr lang="en-GB" sz="2400" b="1" dirty="0"/>
              <a:t/>
            </a:r>
            <a:br>
              <a:rPr lang="en-GB" sz="2400" b="1" dirty="0"/>
            </a:br>
            <a:r>
              <a:rPr lang="en-GB" sz="2400" b="1" dirty="0" smtClean="0"/>
              <a:t>Cherwell &amp; District  U13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Tingwick  1 v 4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M. Vale</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J. Pearce</a:t>
            </a:r>
            <a:endParaRPr lang="en-GB" sz="1800" b="1" dirty="0"/>
          </a:p>
          <a:p>
            <a:pPr>
              <a:lnSpc>
                <a:spcPct val="80000"/>
              </a:lnSpc>
              <a:buFontTx/>
              <a:buNone/>
            </a:pPr>
            <a:r>
              <a:rPr lang="en-GB" sz="1800" b="1" dirty="0" smtClean="0"/>
              <a:t>A. Kennedy</a:t>
            </a:r>
            <a:r>
              <a:rPr lang="en-GB" sz="1800" b="1" dirty="0"/>
              <a:t>					</a:t>
            </a:r>
            <a:r>
              <a:rPr lang="en-GB" sz="1800" b="1" dirty="0" smtClean="0"/>
              <a:t>S. Fisher</a:t>
            </a:r>
            <a:endParaRPr lang="en-GB" sz="1800" b="1" dirty="0"/>
          </a:p>
          <a:p>
            <a:pPr>
              <a:lnSpc>
                <a:spcPct val="80000"/>
              </a:lnSpc>
              <a:buFontTx/>
              <a:buNone/>
            </a:pPr>
            <a:r>
              <a:rPr lang="en-GB" sz="1800" b="1" dirty="0" smtClean="0"/>
              <a:t>D. Watts</a:t>
            </a:r>
            <a:r>
              <a:rPr lang="en-GB" sz="1800" b="1" dirty="0"/>
              <a:t>				</a:t>
            </a:r>
            <a:r>
              <a:rPr lang="en-GB" sz="1800" b="1" dirty="0" smtClean="0"/>
              <a:t>		D. Watts</a:t>
            </a:r>
            <a:endParaRPr lang="en-GB" sz="1800" b="1" dirty="0"/>
          </a:p>
          <a:p>
            <a:pPr>
              <a:lnSpc>
                <a:spcPct val="80000"/>
              </a:lnSpc>
              <a:buFontTx/>
              <a:buNone/>
            </a:pPr>
            <a:r>
              <a:rPr lang="en-GB" sz="1800" b="1" dirty="0" smtClean="0"/>
              <a:t>S. Fenemore</a:t>
            </a:r>
            <a:r>
              <a:rPr lang="en-GB" sz="1800" b="1" dirty="0"/>
              <a:t>				</a:t>
            </a:r>
            <a:r>
              <a:rPr lang="en-GB" sz="1800" b="1" dirty="0" smtClean="0"/>
              <a:t>	S. Fenemore</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M. Bond</a:t>
            </a:r>
            <a:r>
              <a:rPr lang="en-GB" sz="1800" b="1" dirty="0"/>
              <a:t>			</a:t>
            </a:r>
          </a:p>
          <a:p>
            <a:pPr>
              <a:lnSpc>
                <a:spcPct val="80000"/>
              </a:lnSpc>
              <a:buFontTx/>
              <a:buNone/>
            </a:pPr>
            <a:r>
              <a:rPr lang="en-GB" sz="1800" b="1" dirty="0"/>
              <a:t>Sub- </a:t>
            </a:r>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October 20</a:t>
            </a:r>
            <a:r>
              <a:rPr lang="en-GB" sz="4000" b="1" baseline="30000" dirty="0" smtClean="0"/>
              <a:t>th</a:t>
            </a:r>
            <a:r>
              <a:rPr lang="en-GB" sz="4000" b="1" dirty="0" smtClean="0"/>
              <a:t>  1991 </a:t>
            </a:r>
            <a:r>
              <a:rPr lang="en-GB" sz="2400" b="1" dirty="0"/>
              <a:t/>
            </a:r>
            <a:br>
              <a:rPr lang="en-GB" sz="2400" b="1" dirty="0"/>
            </a:br>
            <a:r>
              <a:rPr lang="en-GB" sz="2400" b="1" dirty="0" smtClean="0"/>
              <a:t>Cherwell &amp; District  U13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Banbury  4 v 1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S. Fisher</a:t>
            </a:r>
            <a:r>
              <a:rPr lang="en-GB" sz="1800" b="1" dirty="0"/>
              <a:t>			</a:t>
            </a:r>
            <a:r>
              <a:rPr lang="en-GB" sz="1800" b="1" dirty="0" smtClean="0"/>
              <a:t>	Goal </a:t>
            </a:r>
            <a:r>
              <a:rPr lang="en-GB" sz="1800" b="1" dirty="0"/>
              <a:t>scorers	</a:t>
            </a:r>
            <a:r>
              <a:rPr lang="en-GB" sz="1800" b="1" dirty="0" smtClean="0"/>
              <a:t>J. Rolph</a:t>
            </a:r>
            <a:endParaRPr lang="en-GB" sz="1800" b="1" dirty="0"/>
          </a:p>
          <a:p>
            <a:pPr>
              <a:lnSpc>
                <a:spcPct val="80000"/>
              </a:lnSpc>
              <a:buFontTx/>
              <a:buNone/>
            </a:pPr>
            <a:r>
              <a:rPr lang="en-GB" sz="1800" b="1" dirty="0" smtClean="0"/>
              <a:t>A. Kennedy</a:t>
            </a:r>
            <a:r>
              <a:rPr lang="en-GB" sz="1800" b="1" dirty="0"/>
              <a:t>					</a:t>
            </a:r>
          </a:p>
          <a:p>
            <a:pPr>
              <a:lnSpc>
                <a:spcPct val="80000"/>
              </a:lnSpc>
              <a:buFontTx/>
              <a:buNone/>
            </a:pPr>
            <a:r>
              <a:rPr lang="en-GB" sz="1800" b="1" dirty="0" smtClean="0"/>
              <a:t>D. Watts</a:t>
            </a:r>
            <a:r>
              <a:rPr lang="en-GB" sz="1800" b="1" dirty="0"/>
              <a:t>				</a:t>
            </a:r>
            <a:r>
              <a:rPr lang="en-GB" sz="1800" b="1" dirty="0" smtClean="0"/>
              <a:t>	</a:t>
            </a:r>
            <a:endParaRPr lang="en-GB" sz="1800" b="1" dirty="0"/>
          </a:p>
          <a:p>
            <a:pPr>
              <a:lnSpc>
                <a:spcPct val="80000"/>
              </a:lnSpc>
              <a:buFontTx/>
              <a:buNone/>
            </a:pPr>
            <a:r>
              <a:rPr lang="en-GB" sz="1800" b="1" dirty="0" smtClean="0"/>
              <a:t>S. Fenemore</a:t>
            </a:r>
            <a:r>
              <a:rPr lang="en-GB" sz="1800" b="1" dirty="0"/>
              <a:t>				</a:t>
            </a:r>
            <a:r>
              <a:rPr lang="en-GB" sz="1800" b="1" dirty="0" smtClean="0"/>
              <a:t>	</a:t>
            </a:r>
            <a:endParaRPr lang="en-GB" sz="1800" b="1" dirty="0"/>
          </a:p>
          <a:p>
            <a:pPr>
              <a:lnSpc>
                <a:spcPct val="80000"/>
              </a:lnSpc>
              <a:buFontTx/>
              <a:buNone/>
            </a:pPr>
            <a:r>
              <a:rPr lang="en-GB" sz="1800" b="1" dirty="0" smtClean="0"/>
              <a:t>M. Vale</a:t>
            </a:r>
            <a:r>
              <a:rPr lang="en-GB" sz="1800" b="1" dirty="0"/>
              <a:t>		</a:t>
            </a:r>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J. Rolph</a:t>
            </a:r>
            <a:endParaRPr lang="en-GB" sz="1800" b="1" dirty="0"/>
          </a:p>
          <a:p>
            <a:pPr>
              <a:lnSpc>
                <a:spcPct val="80000"/>
              </a:lnSpc>
              <a:buFontTx/>
              <a:buNone/>
            </a:pPr>
            <a:r>
              <a:rPr lang="en-GB" sz="1800" b="1" dirty="0"/>
              <a:t>Sub- </a:t>
            </a:r>
            <a:r>
              <a:rPr lang="en-GB" sz="1800" b="1" dirty="0" smtClean="0"/>
              <a:t>J. Ridges</a:t>
            </a:r>
            <a:endParaRPr lang="en-GB" sz="1800" b="1" dirty="0"/>
          </a:p>
          <a:p>
            <a:pPr>
              <a:lnSpc>
                <a:spcPct val="80000"/>
              </a:lnSpc>
            </a:pP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sz="4000" b="1" dirty="0" smtClean="0"/>
              <a:t>October 27</a:t>
            </a:r>
            <a:r>
              <a:rPr lang="en-GB" sz="4000" b="1" baseline="30000" dirty="0" smtClean="0"/>
              <a:t>th</a:t>
            </a:r>
            <a:r>
              <a:rPr lang="en-GB" sz="4000" b="1" dirty="0" smtClean="0"/>
              <a:t>  1991 </a:t>
            </a:r>
            <a:r>
              <a:rPr lang="en-GB" sz="2400" b="1" dirty="0"/>
              <a:t/>
            </a:r>
            <a:br>
              <a:rPr lang="en-GB" sz="2400" b="1" dirty="0"/>
            </a:br>
            <a:r>
              <a:rPr lang="en-GB" sz="2400" b="1" dirty="0" smtClean="0"/>
              <a:t>Cherwell &amp; District  U13 </a:t>
            </a:r>
            <a:r>
              <a:rPr lang="en-GB" sz="2400" b="1" dirty="0"/>
              <a:t>League - </a:t>
            </a:r>
            <a:r>
              <a:rPr lang="en-GB" sz="2400" b="1" dirty="0" smtClean="0"/>
              <a:t>Away</a:t>
            </a:r>
            <a:endParaRPr lang="en-US" sz="2400" b="1" dirty="0"/>
          </a:p>
        </p:txBody>
      </p:sp>
      <p:sp>
        <p:nvSpPr>
          <p:cNvPr id="5123" name="Rectangle 3"/>
          <p:cNvSpPr>
            <a:spLocks noGrp="1" noChangeArrowheads="1"/>
          </p:cNvSpPr>
          <p:nvPr>
            <p:ph type="body" idx="1"/>
          </p:nvPr>
        </p:nvSpPr>
        <p:spPr/>
        <p:txBody>
          <a:bodyPr/>
          <a:lstStyle/>
          <a:p>
            <a:pPr algn="ctr">
              <a:lnSpc>
                <a:spcPct val="80000"/>
              </a:lnSpc>
              <a:buFontTx/>
              <a:buNone/>
            </a:pPr>
            <a:r>
              <a:rPr lang="en-GB" sz="2000" b="1" dirty="0" smtClean="0"/>
              <a:t> Bloxham  4 v 2  Middleton                </a:t>
            </a:r>
            <a:r>
              <a:rPr lang="en-GB" sz="1600" b="1" dirty="0" smtClean="0"/>
              <a:t> </a:t>
            </a:r>
            <a:r>
              <a:rPr lang="en-GB" sz="2000" b="1" dirty="0" smtClean="0"/>
              <a:t>                                                                                                   </a:t>
            </a:r>
            <a:endParaRPr lang="en-GB" sz="2000" b="1" dirty="0"/>
          </a:p>
          <a:p>
            <a:pPr>
              <a:lnSpc>
                <a:spcPct val="80000"/>
              </a:lnSpc>
              <a:buFontTx/>
              <a:buNone/>
            </a:pPr>
            <a:endParaRPr lang="en-GB" sz="2000" b="1" dirty="0"/>
          </a:p>
          <a:p>
            <a:pPr>
              <a:lnSpc>
                <a:spcPct val="80000"/>
              </a:lnSpc>
              <a:buFontTx/>
              <a:buNone/>
            </a:pPr>
            <a:r>
              <a:rPr lang="en-GB" sz="1800" b="1" dirty="0" smtClean="0"/>
              <a:t>D. Baker</a:t>
            </a:r>
            <a:r>
              <a:rPr lang="en-GB" sz="1800" b="1" dirty="0"/>
              <a:t>		</a:t>
            </a:r>
          </a:p>
          <a:p>
            <a:pPr>
              <a:lnSpc>
                <a:spcPct val="80000"/>
              </a:lnSpc>
              <a:buFontTx/>
              <a:buNone/>
            </a:pPr>
            <a:r>
              <a:rPr lang="en-GB" sz="1800" b="1" dirty="0" smtClean="0"/>
              <a:t>R. England</a:t>
            </a:r>
            <a:endParaRPr lang="en-GB" sz="1800" b="1" dirty="0"/>
          </a:p>
          <a:p>
            <a:pPr>
              <a:lnSpc>
                <a:spcPct val="80000"/>
              </a:lnSpc>
              <a:buFontTx/>
              <a:buNone/>
            </a:pPr>
            <a:r>
              <a:rPr lang="en-GB" sz="1800" b="1" dirty="0" smtClean="0"/>
              <a:t>J. Pearce</a:t>
            </a:r>
            <a:endParaRPr lang="en-GB" sz="1800" b="1" dirty="0"/>
          </a:p>
          <a:p>
            <a:pPr>
              <a:lnSpc>
                <a:spcPct val="80000"/>
              </a:lnSpc>
              <a:buFontTx/>
              <a:buNone/>
            </a:pPr>
            <a:r>
              <a:rPr lang="en-GB" sz="1800" b="1" dirty="0" smtClean="0"/>
              <a:t>S. Maggs</a:t>
            </a:r>
            <a:endParaRPr lang="en-GB" sz="1800" b="1" dirty="0"/>
          </a:p>
          <a:p>
            <a:pPr>
              <a:lnSpc>
                <a:spcPct val="80000"/>
              </a:lnSpc>
              <a:buFontTx/>
              <a:buNone/>
            </a:pPr>
            <a:r>
              <a:rPr lang="en-GB" sz="1800" b="1" dirty="0" smtClean="0"/>
              <a:t>S. Boulton</a:t>
            </a:r>
            <a:endParaRPr lang="en-GB" sz="1800" b="1" dirty="0"/>
          </a:p>
          <a:p>
            <a:pPr>
              <a:lnSpc>
                <a:spcPct val="80000"/>
              </a:lnSpc>
              <a:buFontTx/>
              <a:buNone/>
            </a:pPr>
            <a:r>
              <a:rPr lang="en-GB" sz="1800" b="1" dirty="0" smtClean="0"/>
              <a:t>J. Rolph</a:t>
            </a:r>
            <a:r>
              <a:rPr lang="en-GB" sz="1800" b="1" dirty="0"/>
              <a:t>			</a:t>
            </a:r>
            <a:r>
              <a:rPr lang="en-GB" sz="1800" b="1" dirty="0" smtClean="0"/>
              <a:t>	Goal </a:t>
            </a:r>
            <a:r>
              <a:rPr lang="en-GB" sz="1800" b="1" dirty="0"/>
              <a:t>scorers	</a:t>
            </a:r>
            <a:r>
              <a:rPr lang="en-GB" sz="1800" b="1" dirty="0" smtClean="0"/>
              <a:t>A. Kennedy</a:t>
            </a:r>
            <a:endParaRPr lang="en-GB" sz="1800" b="1" dirty="0"/>
          </a:p>
          <a:p>
            <a:pPr>
              <a:lnSpc>
                <a:spcPct val="80000"/>
              </a:lnSpc>
              <a:buFontTx/>
              <a:buNone/>
            </a:pPr>
            <a:r>
              <a:rPr lang="en-GB" sz="1800" b="1" dirty="0" smtClean="0"/>
              <a:t>A. Kennedy</a:t>
            </a:r>
            <a:r>
              <a:rPr lang="en-GB" sz="1800" b="1" dirty="0"/>
              <a:t>					</a:t>
            </a:r>
            <a:r>
              <a:rPr lang="en-GB" sz="1800" b="1" dirty="0" smtClean="0"/>
              <a:t>J. Thompson</a:t>
            </a:r>
            <a:endParaRPr lang="en-GB" sz="1800" b="1" dirty="0"/>
          </a:p>
          <a:p>
            <a:pPr>
              <a:lnSpc>
                <a:spcPct val="80000"/>
              </a:lnSpc>
              <a:buFontTx/>
              <a:buNone/>
            </a:pPr>
            <a:r>
              <a:rPr lang="en-GB" sz="1800" b="1" dirty="0" smtClean="0"/>
              <a:t>S. Fenemore</a:t>
            </a:r>
            <a:r>
              <a:rPr lang="en-GB" sz="1800" b="1" dirty="0"/>
              <a:t>				</a:t>
            </a:r>
            <a:r>
              <a:rPr lang="en-GB" sz="1800" b="1" dirty="0" smtClean="0"/>
              <a:t>	</a:t>
            </a:r>
            <a:endParaRPr lang="en-GB" sz="1800" b="1" dirty="0"/>
          </a:p>
          <a:p>
            <a:pPr>
              <a:lnSpc>
                <a:spcPct val="80000"/>
              </a:lnSpc>
              <a:buFontTx/>
              <a:buNone/>
            </a:pPr>
            <a:r>
              <a:rPr lang="en-GB" sz="1800" b="1" dirty="0" smtClean="0"/>
              <a:t>J. Ridges</a:t>
            </a:r>
            <a:r>
              <a:rPr lang="en-GB" sz="1800" b="1" dirty="0"/>
              <a:t>				</a:t>
            </a:r>
            <a:r>
              <a:rPr lang="en-GB" sz="1800" b="1" dirty="0" smtClean="0"/>
              <a:t>	</a:t>
            </a:r>
            <a:endParaRPr lang="en-GB" sz="1800" b="1" dirty="0"/>
          </a:p>
          <a:p>
            <a:pPr>
              <a:lnSpc>
                <a:spcPct val="80000"/>
              </a:lnSpc>
              <a:buFontTx/>
              <a:buNone/>
            </a:pPr>
            <a:r>
              <a:rPr lang="en-GB" sz="1800" b="1" dirty="0" smtClean="0"/>
              <a:t>J. Thompson</a:t>
            </a:r>
            <a:r>
              <a:rPr lang="en-GB" sz="1800" b="1" dirty="0"/>
              <a:t>		</a:t>
            </a:r>
          </a:p>
          <a:p>
            <a:pPr>
              <a:lnSpc>
                <a:spcPct val="80000"/>
              </a:lnSpc>
              <a:buFontTx/>
              <a:buNone/>
            </a:pPr>
            <a:r>
              <a:rPr lang="en-GB" sz="1800" b="1" dirty="0" smtClean="0"/>
              <a:t>M. Bond</a:t>
            </a:r>
            <a:r>
              <a:rPr lang="en-GB" sz="1800" b="1" dirty="0"/>
              <a:t>			</a:t>
            </a:r>
          </a:p>
          <a:p>
            <a:pPr>
              <a:lnSpc>
                <a:spcPct val="80000"/>
              </a:lnSpc>
              <a:buFontTx/>
              <a:buNone/>
            </a:pPr>
            <a:r>
              <a:rPr lang="en-GB" sz="1800" b="1" dirty="0"/>
              <a:t>Sub- </a:t>
            </a:r>
            <a:r>
              <a:rPr lang="en-GB" sz="1800" b="1" dirty="0" smtClean="0"/>
              <a:t>A. Pearce</a:t>
            </a:r>
            <a:endParaRPr lang="en-GB" sz="1800" b="1" dirty="0"/>
          </a:p>
          <a:p>
            <a:pPr>
              <a:lnSpc>
                <a:spcPct val="80000"/>
              </a:lnSpc>
              <a:buFontTx/>
              <a:buNone/>
            </a:pPr>
            <a:r>
              <a:rPr lang="en-GB" sz="1800" b="1" dirty="0"/>
              <a:t>Sub- </a:t>
            </a:r>
          </a:p>
          <a:p>
            <a:pPr>
              <a:lnSpc>
                <a:spcPct val="80000"/>
              </a:lnSpc>
            </a:pPr>
            <a:endParaRPr lang="en-US" sz="1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3564</TotalTime>
  <Words>954</Words>
  <Application>Microsoft Office PowerPoint</Application>
  <PresentationFormat>On-screen Show (4:3)</PresentationFormat>
  <Paragraphs>413</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MIDDLETON CHENEY</vt:lpstr>
      <vt:lpstr>UNDER 13 TEAM</vt:lpstr>
      <vt:lpstr>September 15th 1991   Cherwell &amp; District U13 League - Away</vt:lpstr>
      <vt:lpstr>September 22nd 1991  Cherwell &amp; District  U13 League - Home</vt:lpstr>
      <vt:lpstr>September 27th 1991  Cherwell &amp; District  U13 League - Home</vt:lpstr>
      <vt:lpstr>October 6th  1991  Cherwell &amp; District  U13 League - Home</vt:lpstr>
      <vt:lpstr>October 13th  1991  Cherwell &amp; District  U13 League - Away</vt:lpstr>
      <vt:lpstr>October 20th  1991  Cherwell &amp; District  U13 League - Away</vt:lpstr>
      <vt:lpstr>October 27th  1991  Cherwell &amp; District  U13 League - Away</vt:lpstr>
      <vt:lpstr>November 10th  1991  Cherwell &amp; District  U13 League - Home</vt:lpstr>
      <vt:lpstr>November 24th  1991  Cherwell &amp; District  U13 League - Home</vt:lpstr>
      <vt:lpstr>December 1st  1991  Cherwell &amp; District  U13 Cup 1st Leg - Home</vt:lpstr>
      <vt:lpstr>January 5th  1992  Cherwell &amp; District  U13 League - Home</vt:lpstr>
      <vt:lpstr>January 12th  1992  Cherwell &amp; District  U13 League - Away</vt:lpstr>
      <vt:lpstr>January 19th  1992  Cherwell &amp; District  U13 League - Away</vt:lpstr>
      <vt:lpstr>February 2nd  1991  Cherwell &amp; District  U13 Cup 2nd Leg - Away</vt:lpstr>
      <vt:lpstr>February 9th  1992  Cherwell &amp; District  U13 League - Home</vt:lpstr>
      <vt:lpstr>Banbury Guardian Report</vt:lpstr>
      <vt:lpstr>February 15th  1992  Cherwell &amp; District  U13 League - Away</vt:lpstr>
      <vt:lpstr>February 23rd  1992  Cherwell &amp; District  U13 Supp Cup 1st Leg - Away</vt:lpstr>
      <vt:lpstr>March 1st  1992  Cherwell &amp; District  U13 Supp Cup 1st Leg - Away</vt:lpstr>
      <vt:lpstr>March 8th  1992  Cherwell &amp; District  U13 Supp Cup 1st Leg - Away</vt:lpstr>
      <vt:lpstr>March 15th  1992  Cherwell &amp; District  U13 Supp Cup 2nd Leg - Home</vt:lpstr>
      <vt:lpstr>March 22nd 1992  Cherwell &amp; District  U13 Supp Cup 2nd Leg - Home</vt:lpstr>
      <vt:lpstr>April 5th  1992  Cherwell &amp; District  U13 Supp Cup 2nd Leg - Home</vt:lpstr>
      <vt:lpstr>April ?  1992  Cherwell &amp; District  U13 Supp Cup Final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MIDDLETON CHENEY</dc:title>
  <dc:creator>tich</dc:creator>
  <cp:lastModifiedBy>tich</cp:lastModifiedBy>
  <cp:revision>106</cp:revision>
  <dcterms:created xsi:type="dcterms:W3CDTF">2009-04-11T11:47:07Z</dcterms:created>
  <dcterms:modified xsi:type="dcterms:W3CDTF">2010-09-11T17:40:43Z</dcterms:modified>
</cp:coreProperties>
</file>